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notesMasterIdLst>
    <p:notesMasterId r:id="rId22"/>
  </p:notesMasterIdLst>
  <p:sldIdLst>
    <p:sldId id="275" r:id="rId6"/>
    <p:sldId id="323" r:id="rId7"/>
    <p:sldId id="306" r:id="rId8"/>
    <p:sldId id="327" r:id="rId9"/>
    <p:sldId id="332" r:id="rId10"/>
    <p:sldId id="328" r:id="rId11"/>
    <p:sldId id="324" r:id="rId12"/>
    <p:sldId id="330" r:id="rId13"/>
    <p:sldId id="331" r:id="rId14"/>
    <p:sldId id="305" r:id="rId15"/>
    <p:sldId id="333" r:id="rId16"/>
    <p:sldId id="271" r:id="rId17"/>
    <p:sldId id="334" r:id="rId18"/>
    <p:sldId id="329" r:id="rId19"/>
    <p:sldId id="335" r:id="rId20"/>
    <p:sldId id="336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7FAB5E-D062-4D92-A280-AE0618EACE0B}" v="1" dt="2021-11-11T14:19:07.7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7013" autoAdjust="0"/>
  </p:normalViewPr>
  <p:slideViewPr>
    <p:cSldViewPr>
      <p:cViewPr varScale="1">
        <p:scale>
          <a:sx n="99" d="100"/>
          <a:sy n="99" d="100"/>
        </p:scale>
        <p:origin x="194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8A8F7185-2359-4720-9AB6-6FF376C699FB}"/>
    <pc:docChg chg="custSel delSld modSld">
      <pc:chgData name="Turgeon Valérie" userId="1b450f87-bfaa-4071-9d8b-ae7ea46261a8" providerId="ADAL" clId="{8A8F7185-2359-4720-9AB6-6FF376C699FB}" dt="2021-09-28T02:44:18.395" v="2" actId="478"/>
      <pc:docMkLst>
        <pc:docMk/>
      </pc:docMkLst>
      <pc:sldChg chg="delSp mod">
        <pc:chgData name="Turgeon Valérie" userId="1b450f87-bfaa-4071-9d8b-ae7ea46261a8" providerId="ADAL" clId="{8A8F7185-2359-4720-9AB6-6FF376C699FB}" dt="2021-09-28T02:44:18.395" v="2" actId="478"/>
        <pc:sldMkLst>
          <pc:docMk/>
          <pc:sldMk cId="1307377061" sldId="305"/>
        </pc:sldMkLst>
        <pc:spChg chg="del">
          <ac:chgData name="Turgeon Valérie" userId="1b450f87-bfaa-4071-9d8b-ae7ea46261a8" providerId="ADAL" clId="{8A8F7185-2359-4720-9AB6-6FF376C699FB}" dt="2021-09-28T02:44:15.495" v="1" actId="478"/>
          <ac:spMkLst>
            <pc:docMk/>
            <pc:sldMk cId="1307377061" sldId="305"/>
            <ac:spMk id="5" creationId="{F97B5F33-9293-4503-B4BE-2D40CA0FE97A}"/>
          </ac:spMkLst>
        </pc:spChg>
        <pc:spChg chg="del">
          <ac:chgData name="Turgeon Valérie" userId="1b450f87-bfaa-4071-9d8b-ae7ea46261a8" providerId="ADAL" clId="{8A8F7185-2359-4720-9AB6-6FF376C699FB}" dt="2021-09-28T02:44:18.395" v="2" actId="478"/>
          <ac:spMkLst>
            <pc:docMk/>
            <pc:sldMk cId="1307377061" sldId="305"/>
            <ac:spMk id="9" creationId="{BBDF9095-D309-482D-8F5F-0EBD4FE003C6}"/>
          </ac:spMkLst>
        </pc:spChg>
      </pc:sldChg>
      <pc:sldChg chg="del">
        <pc:chgData name="Turgeon Valérie" userId="1b450f87-bfaa-4071-9d8b-ae7ea46261a8" providerId="ADAL" clId="{8A8F7185-2359-4720-9AB6-6FF376C699FB}" dt="2021-09-28T02:42:12.165" v="0" actId="47"/>
        <pc:sldMkLst>
          <pc:docMk/>
          <pc:sldMk cId="4097034696" sldId="306"/>
        </pc:sldMkLst>
      </pc:sldChg>
      <pc:sldChg chg="del">
        <pc:chgData name="Turgeon Valérie" userId="1b450f87-bfaa-4071-9d8b-ae7ea46261a8" providerId="ADAL" clId="{8A8F7185-2359-4720-9AB6-6FF376C699FB}" dt="2021-09-28T02:42:12.165" v="0" actId="47"/>
        <pc:sldMkLst>
          <pc:docMk/>
          <pc:sldMk cId="382499478" sldId="307"/>
        </pc:sldMkLst>
      </pc:sldChg>
      <pc:sldChg chg="del">
        <pc:chgData name="Turgeon Valérie" userId="1b450f87-bfaa-4071-9d8b-ae7ea46261a8" providerId="ADAL" clId="{8A8F7185-2359-4720-9AB6-6FF376C699FB}" dt="2021-09-28T02:42:12.165" v="0" actId="47"/>
        <pc:sldMkLst>
          <pc:docMk/>
          <pc:sldMk cId="528066660" sldId="308"/>
        </pc:sldMkLst>
      </pc:sldChg>
      <pc:sldChg chg="del">
        <pc:chgData name="Turgeon Valérie" userId="1b450f87-bfaa-4071-9d8b-ae7ea46261a8" providerId="ADAL" clId="{8A8F7185-2359-4720-9AB6-6FF376C699FB}" dt="2021-09-28T02:42:12.165" v="0" actId="47"/>
        <pc:sldMkLst>
          <pc:docMk/>
          <pc:sldMk cId="261148141" sldId="309"/>
        </pc:sldMkLst>
      </pc:sldChg>
      <pc:sldChg chg="del">
        <pc:chgData name="Turgeon Valérie" userId="1b450f87-bfaa-4071-9d8b-ae7ea46261a8" providerId="ADAL" clId="{8A8F7185-2359-4720-9AB6-6FF376C699FB}" dt="2021-09-28T02:42:12.165" v="0" actId="47"/>
        <pc:sldMkLst>
          <pc:docMk/>
          <pc:sldMk cId="2516263618" sldId="310"/>
        </pc:sldMkLst>
      </pc:sldChg>
    </pc:docChg>
  </pc:docChgLst>
  <pc:docChgLst>
    <pc:chgData name="Valérie" userId="1b450f87-bfaa-4071-9d8b-ae7ea46261a8" providerId="ADAL" clId="{50BB5207-5907-4202-87C1-9745D2A3DA76}"/>
    <pc:docChg chg="undo redo custSel addSld modSld sldOrd">
      <pc:chgData name="Valérie" userId="1b450f87-bfaa-4071-9d8b-ae7ea46261a8" providerId="ADAL" clId="{50BB5207-5907-4202-87C1-9745D2A3DA76}" dt="2021-10-06T17:29:44.529" v="337" actId="1076"/>
      <pc:docMkLst>
        <pc:docMk/>
      </pc:docMkLst>
      <pc:sldChg chg="addSp modSp mod">
        <pc:chgData name="Valérie" userId="1b450f87-bfaa-4071-9d8b-ae7ea46261a8" providerId="ADAL" clId="{50BB5207-5907-4202-87C1-9745D2A3DA76}" dt="2021-10-06T17:25:08.344" v="301" actId="1076"/>
        <pc:sldMkLst>
          <pc:docMk/>
          <pc:sldMk cId="1307377061" sldId="305"/>
        </pc:sldMkLst>
        <pc:spChg chg="add mod">
          <ac:chgData name="Valérie" userId="1b450f87-bfaa-4071-9d8b-ae7ea46261a8" providerId="ADAL" clId="{50BB5207-5907-4202-87C1-9745D2A3DA76}" dt="2021-10-06T17:25:08.344" v="301" actId="1076"/>
          <ac:spMkLst>
            <pc:docMk/>
            <pc:sldMk cId="1307377061" sldId="305"/>
            <ac:spMk id="3" creationId="{6A91A2C2-1892-4752-A2E4-E55C140727F7}"/>
          </ac:spMkLst>
        </pc:spChg>
      </pc:sldChg>
      <pc:sldChg chg="modSp add">
        <pc:chgData name="Valérie" userId="1b450f87-bfaa-4071-9d8b-ae7ea46261a8" providerId="ADAL" clId="{50BB5207-5907-4202-87C1-9745D2A3DA76}" dt="2021-10-06T16:04:14.378" v="79"/>
        <pc:sldMkLst>
          <pc:docMk/>
          <pc:sldMk cId="3861949593" sldId="323"/>
        </pc:sldMkLst>
        <pc:graphicFrameChg chg="mod">
          <ac:chgData name="Valérie" userId="1b450f87-bfaa-4071-9d8b-ae7ea46261a8" providerId="ADAL" clId="{50BB5207-5907-4202-87C1-9745D2A3DA76}" dt="2021-10-06T16:04:14.378" v="79"/>
          <ac:graphicFrameMkLst>
            <pc:docMk/>
            <pc:sldMk cId="3861949593" sldId="323"/>
            <ac:graphicFrameMk id="4" creationId="{1509C3F9-59EC-4382-881D-2DB3E57688EB}"/>
          </ac:graphicFrameMkLst>
        </pc:graphicFrameChg>
      </pc:sldChg>
      <pc:sldChg chg="modSp mod">
        <pc:chgData name="Valérie" userId="1b450f87-bfaa-4071-9d8b-ae7ea46261a8" providerId="ADAL" clId="{50BB5207-5907-4202-87C1-9745D2A3DA76}" dt="2021-10-06T17:22:16.295" v="261" actId="13926"/>
        <pc:sldMkLst>
          <pc:docMk/>
          <pc:sldMk cId="1326666512" sldId="324"/>
        </pc:sldMkLst>
        <pc:spChg chg="mod">
          <ac:chgData name="Valérie" userId="1b450f87-bfaa-4071-9d8b-ae7ea46261a8" providerId="ADAL" clId="{50BB5207-5907-4202-87C1-9745D2A3DA76}" dt="2021-10-06T17:22:16.295" v="261" actId="13926"/>
          <ac:spMkLst>
            <pc:docMk/>
            <pc:sldMk cId="1326666512" sldId="324"/>
            <ac:spMk id="8" creationId="{87A5950D-266C-4D6C-83E7-D99C0183A896}"/>
          </ac:spMkLst>
        </pc:spChg>
      </pc:sldChg>
      <pc:sldChg chg="addSp delSp modSp mod ord">
        <pc:chgData name="Valérie" userId="1b450f87-bfaa-4071-9d8b-ae7ea46261a8" providerId="ADAL" clId="{50BB5207-5907-4202-87C1-9745D2A3DA76}" dt="2021-10-06T17:22:29.946" v="267" actId="20577"/>
        <pc:sldMkLst>
          <pc:docMk/>
          <pc:sldMk cId="2943493989" sldId="327"/>
        </pc:sldMkLst>
        <pc:spChg chg="mod">
          <ac:chgData name="Valérie" userId="1b450f87-bfaa-4071-9d8b-ae7ea46261a8" providerId="ADAL" clId="{50BB5207-5907-4202-87C1-9745D2A3DA76}" dt="2021-10-06T17:18:00.348" v="120" actId="20577"/>
          <ac:spMkLst>
            <pc:docMk/>
            <pc:sldMk cId="2943493989" sldId="327"/>
            <ac:spMk id="2" creationId="{D8ECB460-A483-436A-9BC2-34602EE5614D}"/>
          </ac:spMkLst>
        </pc:spChg>
        <pc:spChg chg="del">
          <ac:chgData name="Valérie" userId="1b450f87-bfaa-4071-9d8b-ae7ea46261a8" providerId="ADAL" clId="{50BB5207-5907-4202-87C1-9745D2A3DA76}" dt="2021-10-06T17:18:04.310" v="121" actId="478"/>
          <ac:spMkLst>
            <pc:docMk/>
            <pc:sldMk cId="2943493989" sldId="327"/>
            <ac:spMk id="3" creationId="{3C914930-C0DA-45A1-A93D-BE282F1F8B22}"/>
          </ac:spMkLst>
        </pc:spChg>
        <pc:spChg chg="add mod">
          <ac:chgData name="Valérie" userId="1b450f87-bfaa-4071-9d8b-ae7ea46261a8" providerId="ADAL" clId="{50BB5207-5907-4202-87C1-9745D2A3DA76}" dt="2021-10-06T17:18:04.310" v="121" actId="478"/>
          <ac:spMkLst>
            <pc:docMk/>
            <pc:sldMk cId="2943493989" sldId="327"/>
            <ac:spMk id="5" creationId="{1161C427-46BA-4EF4-B12D-93160DD8F1B9}"/>
          </ac:spMkLst>
        </pc:spChg>
        <pc:spChg chg="add mod">
          <ac:chgData name="Valérie" userId="1b450f87-bfaa-4071-9d8b-ae7ea46261a8" providerId="ADAL" clId="{50BB5207-5907-4202-87C1-9745D2A3DA76}" dt="2021-10-06T17:22:29.946" v="267" actId="20577"/>
          <ac:spMkLst>
            <pc:docMk/>
            <pc:sldMk cId="2943493989" sldId="327"/>
            <ac:spMk id="9" creationId="{C3FBA1B2-1D1C-40FE-9291-A71A4427DBDE}"/>
          </ac:spMkLst>
        </pc:spChg>
        <pc:spChg chg="del">
          <ac:chgData name="Valérie" userId="1b450f87-bfaa-4071-9d8b-ae7ea46261a8" providerId="ADAL" clId="{50BB5207-5907-4202-87C1-9745D2A3DA76}" dt="2021-10-06T17:17:38.652" v="80" actId="478"/>
          <ac:spMkLst>
            <pc:docMk/>
            <pc:sldMk cId="2943493989" sldId="327"/>
            <ac:spMk id="10" creationId="{91F17962-7FBA-4147-9865-75A258533320}"/>
          </ac:spMkLst>
        </pc:spChg>
        <pc:spChg chg="del">
          <ac:chgData name="Valérie" userId="1b450f87-bfaa-4071-9d8b-ae7ea46261a8" providerId="ADAL" clId="{50BB5207-5907-4202-87C1-9745D2A3DA76}" dt="2021-10-06T17:17:41.074" v="81" actId="478"/>
          <ac:spMkLst>
            <pc:docMk/>
            <pc:sldMk cId="2943493989" sldId="327"/>
            <ac:spMk id="11" creationId="{7CF7605C-156F-44F5-BBB4-95AD249B5A65}"/>
          </ac:spMkLst>
        </pc:spChg>
      </pc:sldChg>
      <pc:sldChg chg="modSp add mod">
        <pc:chgData name="Valérie" userId="1b450f87-bfaa-4071-9d8b-ae7ea46261a8" providerId="ADAL" clId="{50BB5207-5907-4202-87C1-9745D2A3DA76}" dt="2021-10-06T17:22:38.448" v="273" actId="20577"/>
        <pc:sldMkLst>
          <pc:docMk/>
          <pc:sldMk cId="1613444698" sldId="328"/>
        </pc:sldMkLst>
        <pc:spChg chg="mod">
          <ac:chgData name="Valérie" userId="1b450f87-bfaa-4071-9d8b-ae7ea46261a8" providerId="ADAL" clId="{50BB5207-5907-4202-87C1-9745D2A3DA76}" dt="2021-10-06T17:21:53.410" v="260" actId="20577"/>
          <ac:spMkLst>
            <pc:docMk/>
            <pc:sldMk cId="1613444698" sldId="328"/>
            <ac:spMk id="2" creationId="{D8ECB460-A483-436A-9BC2-34602EE5614D}"/>
          </ac:spMkLst>
        </pc:spChg>
        <pc:spChg chg="mod">
          <ac:chgData name="Valérie" userId="1b450f87-bfaa-4071-9d8b-ae7ea46261a8" providerId="ADAL" clId="{50BB5207-5907-4202-87C1-9745D2A3DA76}" dt="2021-10-06T17:22:38.448" v="273" actId="20577"/>
          <ac:spMkLst>
            <pc:docMk/>
            <pc:sldMk cId="1613444698" sldId="328"/>
            <ac:spMk id="9" creationId="{C3FBA1B2-1D1C-40FE-9291-A71A4427DBDE}"/>
          </ac:spMkLst>
        </pc:spChg>
      </pc:sldChg>
      <pc:sldChg chg="modSp add mod">
        <pc:chgData name="Valérie" userId="1b450f87-bfaa-4071-9d8b-ae7ea46261a8" providerId="ADAL" clId="{50BB5207-5907-4202-87C1-9745D2A3DA76}" dt="2021-10-06T17:26:20.600" v="306" actId="13926"/>
        <pc:sldMkLst>
          <pc:docMk/>
          <pc:sldMk cId="4178781356" sldId="329"/>
        </pc:sldMkLst>
        <pc:spChg chg="mod">
          <ac:chgData name="Valérie" userId="1b450f87-bfaa-4071-9d8b-ae7ea46261a8" providerId="ADAL" clId="{50BB5207-5907-4202-87C1-9745D2A3DA76}" dt="2021-10-06T17:26:20.600" v="306" actId="13926"/>
          <ac:spMkLst>
            <pc:docMk/>
            <pc:sldMk cId="4178781356" sldId="329"/>
            <ac:spMk id="3" creationId="{6A91A2C2-1892-4752-A2E4-E55C140727F7}"/>
          </ac:spMkLst>
        </pc:spChg>
      </pc:sldChg>
      <pc:sldChg chg="addSp delSp modSp add mod ord">
        <pc:chgData name="Valérie" userId="1b450f87-bfaa-4071-9d8b-ae7ea46261a8" providerId="ADAL" clId="{50BB5207-5907-4202-87C1-9745D2A3DA76}" dt="2021-10-06T17:29:44.529" v="337" actId="1076"/>
        <pc:sldMkLst>
          <pc:docMk/>
          <pc:sldMk cId="4147864268" sldId="330"/>
        </pc:sldMkLst>
        <pc:spChg chg="mod">
          <ac:chgData name="Valérie" userId="1b450f87-bfaa-4071-9d8b-ae7ea46261a8" providerId="ADAL" clId="{50BB5207-5907-4202-87C1-9745D2A3DA76}" dt="2021-10-06T17:27:31.712" v="332" actId="20577"/>
          <ac:spMkLst>
            <pc:docMk/>
            <pc:sldMk cId="4147864268" sldId="330"/>
            <ac:spMk id="2" creationId="{D8ECB460-A483-436A-9BC2-34602EE5614D}"/>
          </ac:spMkLst>
        </pc:spChg>
        <pc:spChg chg="add mod">
          <ac:chgData name="Valérie" userId="1b450f87-bfaa-4071-9d8b-ae7ea46261a8" providerId="ADAL" clId="{50BB5207-5907-4202-87C1-9745D2A3DA76}" dt="2021-10-06T17:29:44.529" v="337" actId="1076"/>
          <ac:spMkLst>
            <pc:docMk/>
            <pc:sldMk cId="4147864268" sldId="330"/>
            <ac:spMk id="6" creationId="{CCEC0C3F-FF6E-4A8C-9032-950CEED5B2C8}"/>
          </ac:spMkLst>
        </pc:spChg>
        <pc:spChg chg="del">
          <ac:chgData name="Valérie" userId="1b450f87-bfaa-4071-9d8b-ae7ea46261a8" providerId="ADAL" clId="{50BB5207-5907-4202-87C1-9745D2A3DA76}" dt="2021-10-06T17:27:21.864" v="310" actId="478"/>
          <ac:spMkLst>
            <pc:docMk/>
            <pc:sldMk cId="4147864268" sldId="330"/>
            <ac:spMk id="9" creationId="{C3FBA1B2-1D1C-40FE-9291-A71A4427DBDE}"/>
          </ac:spMkLst>
        </pc:spChg>
      </pc:sldChg>
    </pc:docChg>
  </pc:docChgLst>
  <pc:docChgLst>
    <pc:chgData name="Valérie" userId="1b450f87-bfaa-4071-9d8b-ae7ea46261a8" providerId="ADAL" clId="{B1DA5BC0-D616-4FA8-B497-1C99BA826685}"/>
    <pc:docChg chg="undo custSel addSld delSld modSld sldOrd">
      <pc:chgData name="Valérie" userId="1b450f87-bfaa-4071-9d8b-ae7ea46261a8" providerId="ADAL" clId="{B1DA5BC0-D616-4FA8-B497-1C99BA826685}" dt="2021-11-04T13:17:13.432" v="2398" actId="20577"/>
      <pc:docMkLst>
        <pc:docMk/>
      </pc:docMkLst>
      <pc:sldChg chg="addSp delSp modSp add mod delAnim">
        <pc:chgData name="Valérie" userId="1b450f87-bfaa-4071-9d8b-ae7ea46261a8" providerId="ADAL" clId="{B1DA5BC0-D616-4FA8-B497-1C99BA826685}" dt="2021-10-26T18:33:02.514" v="1701" actId="1035"/>
        <pc:sldMkLst>
          <pc:docMk/>
          <pc:sldMk cId="1216745327" sldId="271"/>
        </pc:sldMkLst>
        <pc:spChg chg="mod">
          <ac:chgData name="Valérie" userId="1b450f87-bfaa-4071-9d8b-ae7ea46261a8" providerId="ADAL" clId="{B1DA5BC0-D616-4FA8-B497-1C99BA826685}" dt="2021-10-26T15:41:47.121" v="1184" actId="20577"/>
          <ac:spMkLst>
            <pc:docMk/>
            <pc:sldMk cId="1216745327" sldId="271"/>
            <ac:spMk id="5" creationId="{00000000-0000-0000-0000-000000000000}"/>
          </ac:spMkLst>
        </pc:spChg>
        <pc:spChg chg="add mod">
          <ac:chgData name="Valérie" userId="1b450f87-bfaa-4071-9d8b-ae7ea46261a8" providerId="ADAL" clId="{B1DA5BC0-D616-4FA8-B497-1C99BA826685}" dt="2021-10-26T18:33:02.514" v="1701" actId="1035"/>
          <ac:spMkLst>
            <pc:docMk/>
            <pc:sldMk cId="1216745327" sldId="271"/>
            <ac:spMk id="7" creationId="{B832FCE9-60EB-4CF0-8C88-D31F2096C724}"/>
          </ac:spMkLst>
        </pc:spChg>
        <pc:spChg chg="add mod">
          <ac:chgData name="Valérie" userId="1b450f87-bfaa-4071-9d8b-ae7ea46261a8" providerId="ADAL" clId="{B1DA5BC0-D616-4FA8-B497-1C99BA826685}" dt="2021-10-26T15:43:38.805" v="1199" actId="14861"/>
          <ac:spMkLst>
            <pc:docMk/>
            <pc:sldMk cId="1216745327" sldId="271"/>
            <ac:spMk id="8" creationId="{0F75411E-4A41-4B84-8EBE-6AF61974E4BC}"/>
          </ac:spMkLst>
        </pc:spChg>
        <pc:spChg chg="mod">
          <ac:chgData name="Valérie" userId="1b450f87-bfaa-4071-9d8b-ae7ea46261a8" providerId="ADAL" clId="{B1DA5BC0-D616-4FA8-B497-1C99BA826685}" dt="2021-10-26T15:40:31.298" v="976" actId="20577"/>
          <ac:spMkLst>
            <pc:docMk/>
            <pc:sldMk cId="1216745327" sldId="271"/>
            <ac:spMk id="27" creationId="{00000000-0000-0000-0000-000000000000}"/>
          </ac:spMkLst>
        </pc:spChg>
        <pc:spChg chg="del mod">
          <ac:chgData name="Valérie" userId="1b450f87-bfaa-4071-9d8b-ae7ea46261a8" providerId="ADAL" clId="{B1DA5BC0-D616-4FA8-B497-1C99BA826685}" dt="2021-10-26T15:42:31.330" v="1188" actId="478"/>
          <ac:spMkLst>
            <pc:docMk/>
            <pc:sldMk cId="1216745327" sldId="271"/>
            <ac:spMk id="30" creationId="{00000000-0000-0000-0000-000000000000}"/>
          </ac:spMkLst>
        </pc:spChg>
        <pc:picChg chg="add mod">
          <ac:chgData name="Valérie" userId="1b450f87-bfaa-4071-9d8b-ae7ea46261a8" providerId="ADAL" clId="{B1DA5BC0-D616-4FA8-B497-1C99BA826685}" dt="2021-10-26T15:38:55.157" v="841" actId="1076"/>
          <ac:picMkLst>
            <pc:docMk/>
            <pc:sldMk cId="1216745327" sldId="271"/>
            <ac:picMk id="6" creationId="{B17886F5-9475-443B-B164-90D3B539A818}"/>
          </ac:picMkLst>
        </pc:picChg>
        <pc:picChg chg="del mod">
          <ac:chgData name="Valérie" userId="1b450f87-bfaa-4071-9d8b-ae7ea46261a8" providerId="ADAL" clId="{B1DA5BC0-D616-4FA8-B497-1C99BA826685}" dt="2021-10-26T15:42:32.513" v="1189" actId="478"/>
          <ac:picMkLst>
            <pc:docMk/>
            <pc:sldMk cId="1216745327" sldId="271"/>
            <ac:picMk id="29" creationId="{00000000-0000-0000-0000-000000000000}"/>
          </ac:picMkLst>
        </pc:picChg>
      </pc:sldChg>
      <pc:sldChg chg="modSp">
        <pc:chgData name="Valérie" userId="1b450f87-bfaa-4071-9d8b-ae7ea46261a8" providerId="ADAL" clId="{B1DA5BC0-D616-4FA8-B497-1C99BA826685}" dt="2021-11-04T13:17:13.432" v="2398" actId="20577"/>
        <pc:sldMkLst>
          <pc:docMk/>
          <pc:sldMk cId="1356428131" sldId="275"/>
        </pc:sldMkLst>
        <pc:spChg chg="mod">
          <ac:chgData name="Valérie" userId="1b450f87-bfaa-4071-9d8b-ae7ea46261a8" providerId="ADAL" clId="{B1DA5BC0-D616-4FA8-B497-1C99BA826685}" dt="2021-11-04T13:17:13.432" v="2398" actId="20577"/>
          <ac:spMkLst>
            <pc:docMk/>
            <pc:sldMk cId="1356428131" sldId="275"/>
            <ac:spMk id="49" creationId="{00000000-0000-0000-0000-000000000000}"/>
          </ac:spMkLst>
        </pc:spChg>
      </pc:sldChg>
      <pc:sldChg chg="modSp mod">
        <pc:chgData name="Valérie" userId="1b450f87-bfaa-4071-9d8b-ae7ea46261a8" providerId="ADAL" clId="{B1DA5BC0-D616-4FA8-B497-1C99BA826685}" dt="2021-10-26T15:29:06.518" v="689" actId="20577"/>
        <pc:sldMkLst>
          <pc:docMk/>
          <pc:sldMk cId="1307377061" sldId="305"/>
        </pc:sldMkLst>
        <pc:spChg chg="mod">
          <ac:chgData name="Valérie" userId="1b450f87-bfaa-4071-9d8b-ae7ea46261a8" providerId="ADAL" clId="{B1DA5BC0-D616-4FA8-B497-1C99BA826685}" dt="2021-10-26T15:29:06.518" v="689" actId="20577"/>
          <ac:spMkLst>
            <pc:docMk/>
            <pc:sldMk cId="1307377061" sldId="305"/>
            <ac:spMk id="3" creationId="{6A91A2C2-1892-4752-A2E4-E55C140727F7}"/>
          </ac:spMkLst>
        </pc:spChg>
      </pc:sldChg>
      <pc:sldChg chg="addSp delSp modSp add mod">
        <pc:chgData name="Valérie" userId="1b450f87-bfaa-4071-9d8b-ae7ea46261a8" providerId="ADAL" clId="{B1DA5BC0-D616-4FA8-B497-1C99BA826685}" dt="2021-10-26T19:13:57.462" v="2372" actId="1076"/>
        <pc:sldMkLst>
          <pc:docMk/>
          <pc:sldMk cId="2908772275" sldId="306"/>
        </pc:sldMkLst>
        <pc:spChg chg="mod">
          <ac:chgData name="Valérie" userId="1b450f87-bfaa-4071-9d8b-ae7ea46261a8" providerId="ADAL" clId="{B1DA5BC0-D616-4FA8-B497-1C99BA826685}" dt="2021-10-26T19:09:25.044" v="2333" actId="20577"/>
          <ac:spMkLst>
            <pc:docMk/>
            <pc:sldMk cId="2908772275" sldId="306"/>
            <ac:spMk id="2" creationId="{B94F239A-01BC-4F39-A27E-65ABA9E101D8}"/>
          </ac:spMkLst>
        </pc:spChg>
        <pc:spChg chg="mod">
          <ac:chgData name="Valérie" userId="1b450f87-bfaa-4071-9d8b-ae7ea46261a8" providerId="ADAL" clId="{B1DA5BC0-D616-4FA8-B497-1C99BA826685}" dt="2021-10-26T19:09:55.356" v="2366" actId="20577"/>
          <ac:spMkLst>
            <pc:docMk/>
            <pc:sldMk cId="2908772275" sldId="306"/>
            <ac:spMk id="3" creationId="{722EB1DC-F658-4773-906C-F9783777C587}"/>
          </ac:spMkLst>
        </pc:spChg>
        <pc:picChg chg="del mod">
          <ac:chgData name="Valérie" userId="1b450f87-bfaa-4071-9d8b-ae7ea46261a8" providerId="ADAL" clId="{B1DA5BC0-D616-4FA8-B497-1C99BA826685}" dt="2021-10-26T19:10:09.699" v="2367" actId="478"/>
          <ac:picMkLst>
            <pc:docMk/>
            <pc:sldMk cId="2908772275" sldId="306"/>
            <ac:picMk id="1026" creationId="{BA88F898-11D7-4C6F-828C-6B29392E5785}"/>
          </ac:picMkLst>
        </pc:picChg>
        <pc:picChg chg="add mod">
          <ac:chgData name="Valérie" userId="1b450f87-bfaa-4071-9d8b-ae7ea46261a8" providerId="ADAL" clId="{B1DA5BC0-D616-4FA8-B497-1C99BA826685}" dt="2021-10-26T19:13:57.462" v="2372" actId="1076"/>
          <ac:picMkLst>
            <pc:docMk/>
            <pc:sldMk cId="2908772275" sldId="306"/>
            <ac:picMk id="2050" creationId="{743B75F3-0B04-4D65-956E-74316E6D4073}"/>
          </ac:picMkLst>
        </pc:picChg>
      </pc:sldChg>
      <pc:sldChg chg="addSp delSp">
        <pc:chgData name="Valérie" userId="1b450f87-bfaa-4071-9d8b-ae7ea46261a8" providerId="ADAL" clId="{B1DA5BC0-D616-4FA8-B497-1C99BA826685}" dt="2021-10-26T19:09:04.760" v="2322"/>
        <pc:sldMkLst>
          <pc:docMk/>
          <pc:sldMk cId="3861949593" sldId="323"/>
        </pc:sldMkLst>
        <pc:picChg chg="add del">
          <ac:chgData name="Valérie" userId="1b450f87-bfaa-4071-9d8b-ae7ea46261a8" providerId="ADAL" clId="{B1DA5BC0-D616-4FA8-B497-1C99BA826685}" dt="2021-10-26T19:09:04.760" v="2322"/>
          <ac:picMkLst>
            <pc:docMk/>
            <pc:sldMk cId="3861949593" sldId="323"/>
            <ac:picMk id="1026" creationId="{D569A5A8-1460-42B1-BC28-89EF985400D2}"/>
          </ac:picMkLst>
        </pc:picChg>
      </pc:sldChg>
      <pc:sldChg chg="modSp mod">
        <pc:chgData name="Valérie" userId="1b450f87-bfaa-4071-9d8b-ae7ea46261a8" providerId="ADAL" clId="{B1DA5BC0-D616-4FA8-B497-1C99BA826685}" dt="2021-10-26T15:07:46.934" v="17" actId="20577"/>
        <pc:sldMkLst>
          <pc:docMk/>
          <pc:sldMk cId="1326666512" sldId="324"/>
        </pc:sldMkLst>
        <pc:spChg chg="mod">
          <ac:chgData name="Valérie" userId="1b450f87-bfaa-4071-9d8b-ae7ea46261a8" providerId="ADAL" clId="{B1DA5BC0-D616-4FA8-B497-1C99BA826685}" dt="2021-10-26T15:07:46.934" v="17" actId="20577"/>
          <ac:spMkLst>
            <pc:docMk/>
            <pc:sldMk cId="1326666512" sldId="324"/>
            <ac:spMk id="8" creationId="{87A5950D-266C-4D6C-83E7-D99C0183A896}"/>
          </ac:spMkLst>
        </pc:spChg>
      </pc:sldChg>
      <pc:sldChg chg="modSp mod">
        <pc:chgData name="Valérie" userId="1b450f87-bfaa-4071-9d8b-ae7ea46261a8" providerId="ADAL" clId="{B1DA5BC0-D616-4FA8-B497-1C99BA826685}" dt="2021-10-26T18:25:38.958" v="1661" actId="20577"/>
        <pc:sldMkLst>
          <pc:docMk/>
          <pc:sldMk cId="4178781356" sldId="329"/>
        </pc:sldMkLst>
        <pc:spChg chg="mod">
          <ac:chgData name="Valérie" userId="1b450f87-bfaa-4071-9d8b-ae7ea46261a8" providerId="ADAL" clId="{B1DA5BC0-D616-4FA8-B497-1C99BA826685}" dt="2021-10-26T18:25:38.958" v="1661" actId="20577"/>
          <ac:spMkLst>
            <pc:docMk/>
            <pc:sldMk cId="4178781356" sldId="329"/>
            <ac:spMk id="3" creationId="{6A91A2C2-1892-4752-A2E4-E55C140727F7}"/>
          </ac:spMkLst>
        </pc:spChg>
      </pc:sldChg>
      <pc:sldChg chg="modSp mod">
        <pc:chgData name="Valérie" userId="1b450f87-bfaa-4071-9d8b-ae7ea46261a8" providerId="ADAL" clId="{B1DA5BC0-D616-4FA8-B497-1C99BA826685}" dt="2021-10-26T19:49:06.400" v="2382"/>
        <pc:sldMkLst>
          <pc:docMk/>
          <pc:sldMk cId="4147864268" sldId="330"/>
        </pc:sldMkLst>
        <pc:spChg chg="mod">
          <ac:chgData name="Valérie" userId="1b450f87-bfaa-4071-9d8b-ae7ea46261a8" providerId="ADAL" clId="{B1DA5BC0-D616-4FA8-B497-1C99BA826685}" dt="2021-10-26T15:09:06.485" v="90" actId="20577"/>
          <ac:spMkLst>
            <pc:docMk/>
            <pc:sldMk cId="4147864268" sldId="330"/>
            <ac:spMk id="5" creationId="{1161C427-46BA-4EF4-B12D-93160DD8F1B9}"/>
          </ac:spMkLst>
        </pc:spChg>
        <pc:spChg chg="mod">
          <ac:chgData name="Valérie" userId="1b450f87-bfaa-4071-9d8b-ae7ea46261a8" providerId="ADAL" clId="{B1DA5BC0-D616-4FA8-B497-1C99BA826685}" dt="2021-10-26T19:49:06.400" v="2382"/>
          <ac:spMkLst>
            <pc:docMk/>
            <pc:sldMk cId="4147864268" sldId="330"/>
            <ac:spMk id="6" creationId="{CCEC0C3F-FF6E-4A8C-9032-950CEED5B2C8}"/>
          </ac:spMkLst>
        </pc:spChg>
      </pc:sldChg>
      <pc:sldChg chg="modSp new mod">
        <pc:chgData name="Valérie" userId="1b450f87-bfaa-4071-9d8b-ae7ea46261a8" providerId="ADAL" clId="{B1DA5BC0-D616-4FA8-B497-1C99BA826685}" dt="2021-10-26T15:36:54.611" v="838" actId="20577"/>
        <pc:sldMkLst>
          <pc:docMk/>
          <pc:sldMk cId="266985813" sldId="331"/>
        </pc:sldMkLst>
        <pc:spChg chg="mod">
          <ac:chgData name="Valérie" userId="1b450f87-bfaa-4071-9d8b-ae7ea46261a8" providerId="ADAL" clId="{B1DA5BC0-D616-4FA8-B497-1C99BA826685}" dt="2021-10-26T15:27:18.110" v="629" actId="14100"/>
          <ac:spMkLst>
            <pc:docMk/>
            <pc:sldMk cId="266985813" sldId="331"/>
            <ac:spMk id="2" creationId="{99D26140-AAF4-4073-AA9F-B7950033BA95}"/>
          </ac:spMkLst>
        </pc:spChg>
        <pc:spChg chg="mod">
          <ac:chgData name="Valérie" userId="1b450f87-bfaa-4071-9d8b-ae7ea46261a8" providerId="ADAL" clId="{B1DA5BC0-D616-4FA8-B497-1C99BA826685}" dt="2021-10-26T15:36:54.611" v="838" actId="20577"/>
          <ac:spMkLst>
            <pc:docMk/>
            <pc:sldMk cId="266985813" sldId="331"/>
            <ac:spMk id="3" creationId="{80594820-DD19-40FE-B32D-94612A9B1B96}"/>
          </ac:spMkLst>
        </pc:spChg>
      </pc:sldChg>
      <pc:sldChg chg="addSp modSp add mod">
        <pc:chgData name="Valérie" userId="1b450f87-bfaa-4071-9d8b-ae7ea46261a8" providerId="ADAL" clId="{B1DA5BC0-D616-4FA8-B497-1C99BA826685}" dt="2021-10-26T15:34:39.143" v="823" actId="13822"/>
        <pc:sldMkLst>
          <pc:docMk/>
          <pc:sldMk cId="1018746370" sldId="332"/>
        </pc:sldMkLst>
        <pc:spChg chg="add mod">
          <ac:chgData name="Valérie" userId="1b450f87-bfaa-4071-9d8b-ae7ea46261a8" providerId="ADAL" clId="{B1DA5BC0-D616-4FA8-B497-1C99BA826685}" dt="2021-10-26T15:34:39.143" v="823" actId="13822"/>
          <ac:spMkLst>
            <pc:docMk/>
            <pc:sldMk cId="1018746370" sldId="332"/>
            <ac:spMk id="3" creationId="{4C6650D9-CE7F-4617-A73A-FCD1970310EC}"/>
          </ac:spMkLst>
        </pc:spChg>
        <pc:spChg chg="mod">
          <ac:chgData name="Valérie" userId="1b450f87-bfaa-4071-9d8b-ae7ea46261a8" providerId="ADAL" clId="{B1DA5BC0-D616-4FA8-B497-1C99BA826685}" dt="2021-10-26T15:32:14.012" v="693" actId="13926"/>
          <ac:spMkLst>
            <pc:docMk/>
            <pc:sldMk cId="1018746370" sldId="332"/>
            <ac:spMk id="9" creationId="{C3FBA1B2-1D1C-40FE-9291-A71A4427DBDE}"/>
          </ac:spMkLst>
        </pc:spChg>
      </pc:sldChg>
      <pc:sldChg chg="addSp modSp add del mod">
        <pc:chgData name="Valérie" userId="1b450f87-bfaa-4071-9d8b-ae7ea46261a8" providerId="ADAL" clId="{B1DA5BC0-D616-4FA8-B497-1C99BA826685}" dt="2021-10-26T15:21:50.776" v="345" actId="2696"/>
        <pc:sldMkLst>
          <pc:docMk/>
          <pc:sldMk cId="4252534273" sldId="332"/>
        </pc:sldMkLst>
        <pc:spChg chg="mod">
          <ac:chgData name="Valérie" userId="1b450f87-bfaa-4071-9d8b-ae7ea46261a8" providerId="ADAL" clId="{B1DA5BC0-D616-4FA8-B497-1C99BA826685}" dt="2021-10-26T15:20:49.987" v="342" actId="14100"/>
          <ac:spMkLst>
            <pc:docMk/>
            <pc:sldMk cId="4252534273" sldId="332"/>
            <ac:spMk id="2" creationId="{99D26140-AAF4-4073-AA9F-B7950033BA95}"/>
          </ac:spMkLst>
        </pc:spChg>
        <pc:spChg chg="mod">
          <ac:chgData name="Valérie" userId="1b450f87-bfaa-4071-9d8b-ae7ea46261a8" providerId="ADAL" clId="{B1DA5BC0-D616-4FA8-B497-1C99BA826685}" dt="2021-10-26T15:20:53.088" v="343" actId="14100"/>
          <ac:spMkLst>
            <pc:docMk/>
            <pc:sldMk cId="4252534273" sldId="332"/>
            <ac:spMk id="3" creationId="{80594820-DD19-40FE-B32D-94612A9B1B96}"/>
          </ac:spMkLst>
        </pc:spChg>
        <pc:spChg chg="add mod">
          <ac:chgData name="Valérie" userId="1b450f87-bfaa-4071-9d8b-ae7ea46261a8" providerId="ADAL" clId="{B1DA5BC0-D616-4FA8-B497-1C99BA826685}" dt="2021-10-26T15:20:58.745" v="344" actId="1076"/>
          <ac:spMkLst>
            <pc:docMk/>
            <pc:sldMk cId="4252534273" sldId="332"/>
            <ac:spMk id="5" creationId="{2D4A0AF5-E0CE-4E51-BD01-DD627DD7170C}"/>
          </ac:spMkLst>
        </pc:spChg>
      </pc:sldChg>
      <pc:sldChg chg="addSp modSp add mod ord modAnim">
        <pc:chgData name="Valérie" userId="1b450f87-bfaa-4071-9d8b-ae7ea46261a8" providerId="ADAL" clId="{B1DA5BC0-D616-4FA8-B497-1C99BA826685}" dt="2021-10-26T15:56:42.310" v="1613"/>
        <pc:sldMkLst>
          <pc:docMk/>
          <pc:sldMk cId="456672691" sldId="333"/>
        </pc:sldMkLst>
        <pc:spChg chg="mod">
          <ac:chgData name="Valérie" userId="1b450f87-bfaa-4071-9d8b-ae7ea46261a8" providerId="ADAL" clId="{B1DA5BC0-D616-4FA8-B497-1C99BA826685}" dt="2021-10-26T15:45:32.350" v="1239" actId="114"/>
          <ac:spMkLst>
            <pc:docMk/>
            <pc:sldMk cId="456672691" sldId="333"/>
            <ac:spMk id="2" creationId="{99D26140-AAF4-4073-AA9F-B7950033BA95}"/>
          </ac:spMkLst>
        </pc:spChg>
        <pc:spChg chg="mod">
          <ac:chgData name="Valérie" userId="1b450f87-bfaa-4071-9d8b-ae7ea46261a8" providerId="ADAL" clId="{B1DA5BC0-D616-4FA8-B497-1C99BA826685}" dt="2021-10-26T15:54:22.038" v="1542" actId="20577"/>
          <ac:spMkLst>
            <pc:docMk/>
            <pc:sldMk cId="456672691" sldId="333"/>
            <ac:spMk id="3" creationId="{80594820-DD19-40FE-B32D-94612A9B1B96}"/>
          </ac:spMkLst>
        </pc:spChg>
        <pc:spChg chg="add mod">
          <ac:chgData name="Valérie" userId="1b450f87-bfaa-4071-9d8b-ae7ea46261a8" providerId="ADAL" clId="{B1DA5BC0-D616-4FA8-B497-1C99BA826685}" dt="2021-10-26T15:56:32.648" v="1612" actId="113"/>
          <ac:spMkLst>
            <pc:docMk/>
            <pc:sldMk cId="456672691" sldId="333"/>
            <ac:spMk id="4" creationId="{EB2A1619-A708-4D5D-92E4-E99EC96710E7}"/>
          </ac:spMkLst>
        </pc:spChg>
      </pc:sldChg>
      <pc:sldChg chg="delSp modSp add mod ord delAnim">
        <pc:chgData name="Valérie" userId="1b450f87-bfaa-4071-9d8b-ae7ea46261a8" providerId="ADAL" clId="{B1DA5BC0-D616-4FA8-B497-1C99BA826685}" dt="2021-10-26T15:58:16.208" v="1642" actId="113"/>
        <pc:sldMkLst>
          <pc:docMk/>
          <pc:sldMk cId="3536347251" sldId="334"/>
        </pc:sldMkLst>
        <pc:spChg chg="mod">
          <ac:chgData name="Valérie" userId="1b450f87-bfaa-4071-9d8b-ae7ea46261a8" providerId="ADAL" clId="{B1DA5BC0-D616-4FA8-B497-1C99BA826685}" dt="2021-10-26T15:58:16.208" v="1642" actId="113"/>
          <ac:spMkLst>
            <pc:docMk/>
            <pc:sldMk cId="3536347251" sldId="334"/>
            <ac:spMk id="3" creationId="{80594820-DD19-40FE-B32D-94612A9B1B96}"/>
          </ac:spMkLst>
        </pc:spChg>
        <pc:spChg chg="del">
          <ac:chgData name="Valérie" userId="1b450f87-bfaa-4071-9d8b-ae7ea46261a8" providerId="ADAL" clId="{B1DA5BC0-D616-4FA8-B497-1C99BA826685}" dt="2021-10-26T15:57:32.804" v="1617" actId="478"/>
          <ac:spMkLst>
            <pc:docMk/>
            <pc:sldMk cId="3536347251" sldId="334"/>
            <ac:spMk id="4" creationId="{EB2A1619-A708-4D5D-92E4-E99EC96710E7}"/>
          </ac:spMkLst>
        </pc:spChg>
      </pc:sldChg>
      <pc:sldChg chg="modSp add mod">
        <pc:chgData name="Valérie" userId="1b450f87-bfaa-4071-9d8b-ae7ea46261a8" providerId="ADAL" clId="{B1DA5BC0-D616-4FA8-B497-1C99BA826685}" dt="2021-10-26T18:47:08.931" v="1714" actId="6549"/>
        <pc:sldMkLst>
          <pc:docMk/>
          <pc:sldMk cId="600898999" sldId="335"/>
        </pc:sldMkLst>
        <pc:spChg chg="mod">
          <ac:chgData name="Valérie" userId="1b450f87-bfaa-4071-9d8b-ae7ea46261a8" providerId="ADAL" clId="{B1DA5BC0-D616-4FA8-B497-1C99BA826685}" dt="2021-10-26T18:47:08.931" v="1714" actId="6549"/>
          <ac:spMkLst>
            <pc:docMk/>
            <pc:sldMk cId="600898999" sldId="335"/>
            <ac:spMk id="3" creationId="{6A91A2C2-1892-4752-A2E4-E55C140727F7}"/>
          </ac:spMkLst>
        </pc:spChg>
      </pc:sldChg>
      <pc:sldChg chg="addSp modSp new mod">
        <pc:chgData name="Valérie" userId="1b450f87-bfaa-4071-9d8b-ae7ea46261a8" providerId="ADAL" clId="{B1DA5BC0-D616-4FA8-B497-1C99BA826685}" dt="2021-10-26T19:28:02.785" v="2380" actId="14100"/>
        <pc:sldMkLst>
          <pc:docMk/>
          <pc:sldMk cId="1397265822" sldId="336"/>
        </pc:sldMkLst>
        <pc:spChg chg="mod">
          <ac:chgData name="Valérie" userId="1b450f87-bfaa-4071-9d8b-ae7ea46261a8" providerId="ADAL" clId="{B1DA5BC0-D616-4FA8-B497-1C99BA826685}" dt="2021-10-26T18:49:21.813" v="1739" actId="5793"/>
          <ac:spMkLst>
            <pc:docMk/>
            <pc:sldMk cId="1397265822" sldId="336"/>
            <ac:spMk id="2" creationId="{89480A08-ACBD-4289-A4D6-B240C073055F}"/>
          </ac:spMkLst>
        </pc:spChg>
        <pc:spChg chg="mod">
          <ac:chgData name="Valérie" userId="1b450f87-bfaa-4071-9d8b-ae7ea46261a8" providerId="ADAL" clId="{B1DA5BC0-D616-4FA8-B497-1C99BA826685}" dt="2021-10-26T19:28:02.785" v="2380" actId="14100"/>
          <ac:spMkLst>
            <pc:docMk/>
            <pc:sldMk cId="1397265822" sldId="336"/>
            <ac:spMk id="3" creationId="{D1EEEBFE-C028-4485-BD62-3F0A9DC891C4}"/>
          </ac:spMkLst>
        </pc:spChg>
        <pc:picChg chg="add mod">
          <ac:chgData name="Valérie" userId="1b450f87-bfaa-4071-9d8b-ae7ea46261a8" providerId="ADAL" clId="{B1DA5BC0-D616-4FA8-B497-1C99BA826685}" dt="2021-10-26T19:27:55.090" v="2378" actId="1076"/>
          <ac:picMkLst>
            <pc:docMk/>
            <pc:sldMk cId="1397265822" sldId="336"/>
            <ac:picMk id="4" creationId="{0124ABA7-FFA5-404A-BCE4-436F59BF7EAB}"/>
          </ac:picMkLst>
        </pc:picChg>
      </pc:sldChg>
    </pc:docChg>
  </pc:docChgLst>
  <pc:docChgLst>
    <pc:chgData name="Turgeon Valérie" userId="1b450f87-bfaa-4071-9d8b-ae7ea46261a8" providerId="ADAL" clId="{3AE5275A-E789-4031-B617-21A1882C13A2}"/>
    <pc:docChg chg="delSld modSld">
      <pc:chgData name="Turgeon Valérie" userId="1b450f87-bfaa-4071-9d8b-ae7ea46261a8" providerId="ADAL" clId="{3AE5275A-E789-4031-B617-21A1882C13A2}" dt="2021-09-24T16:14:20.769" v="54" actId="47"/>
      <pc:docMkLst>
        <pc:docMk/>
      </pc:docMkLst>
      <pc:sldChg chg="modSp">
        <pc:chgData name="Turgeon Valérie" userId="1b450f87-bfaa-4071-9d8b-ae7ea46261a8" providerId="ADAL" clId="{3AE5275A-E789-4031-B617-21A1882C13A2}" dt="2021-09-24T16:14:17.377" v="53" actId="20577"/>
        <pc:sldMkLst>
          <pc:docMk/>
          <pc:sldMk cId="1356428131" sldId="275"/>
        </pc:sldMkLst>
        <pc:spChg chg="mod">
          <ac:chgData name="Turgeon Valérie" userId="1b450f87-bfaa-4071-9d8b-ae7ea46261a8" providerId="ADAL" clId="{3AE5275A-E789-4031-B617-21A1882C13A2}" dt="2021-09-24T16:14:17.377" v="53" actId="20577"/>
          <ac:spMkLst>
            <pc:docMk/>
            <pc:sldMk cId="1356428131" sldId="275"/>
            <ac:spMk id="39" creationId="{00000000-0000-0000-0000-000000000000}"/>
          </ac:spMkLst>
        </pc:spChg>
        <pc:spChg chg="mod">
          <ac:chgData name="Turgeon Valérie" userId="1b450f87-bfaa-4071-9d8b-ae7ea46261a8" providerId="ADAL" clId="{3AE5275A-E789-4031-B617-21A1882C13A2}" dt="2021-09-24T16:13:57.585" v="15" actId="20577"/>
          <ac:spMkLst>
            <pc:docMk/>
            <pc:sldMk cId="1356428131" sldId="275"/>
            <ac:spMk id="49" creationId="{00000000-0000-0000-0000-000000000000}"/>
          </ac:spMkLst>
        </pc:spChg>
      </pc:sldChg>
      <pc:sldChg chg="del">
        <pc:chgData name="Turgeon Valérie" userId="1b450f87-bfaa-4071-9d8b-ae7ea46261a8" providerId="ADAL" clId="{3AE5275A-E789-4031-B617-21A1882C13A2}" dt="2021-09-24T16:14:20.769" v="54" actId="47"/>
        <pc:sldMkLst>
          <pc:docMk/>
          <pc:sldMk cId="4244309872" sldId="304"/>
        </pc:sldMkLst>
      </pc:sldChg>
    </pc:docChg>
  </pc:docChgLst>
  <pc:docChgLst>
    <pc:chgData name="Turgeon Valérie" userId="1b450f87-bfaa-4071-9d8b-ae7ea46261a8" providerId="ADAL" clId="{BFB5F7C1-8890-42A1-B1FB-E1414B6C50EC}"/>
    <pc:docChg chg="custSel addSld delSld modSld sldOrd">
      <pc:chgData name="Turgeon Valérie" userId="1b450f87-bfaa-4071-9d8b-ae7ea46261a8" providerId="ADAL" clId="{BFB5F7C1-8890-42A1-B1FB-E1414B6C50EC}" dt="2021-10-06T18:09:36.714" v="297" actId="47"/>
      <pc:docMkLst>
        <pc:docMk/>
      </pc:docMkLst>
      <pc:sldChg chg="modSp">
        <pc:chgData name="Turgeon Valérie" userId="1b450f87-bfaa-4071-9d8b-ae7ea46261a8" providerId="ADAL" clId="{BFB5F7C1-8890-42A1-B1FB-E1414B6C50EC}" dt="2021-10-05T14:27:25.451" v="15" actId="20577"/>
        <pc:sldMkLst>
          <pc:docMk/>
          <pc:sldMk cId="1356428131" sldId="275"/>
        </pc:sldMkLst>
        <pc:spChg chg="mod">
          <ac:chgData name="Turgeon Valérie" userId="1b450f87-bfaa-4071-9d8b-ae7ea46261a8" providerId="ADAL" clId="{BFB5F7C1-8890-42A1-B1FB-E1414B6C50EC}" dt="2021-10-05T14:27:25.451" v="15" actId="20577"/>
          <ac:spMkLst>
            <pc:docMk/>
            <pc:sldMk cId="1356428131" sldId="275"/>
            <ac:spMk id="39" creationId="{00000000-0000-0000-0000-000000000000}"/>
          </ac:spMkLst>
        </pc:spChg>
        <pc:spChg chg="mod">
          <ac:chgData name="Turgeon Valérie" userId="1b450f87-bfaa-4071-9d8b-ae7ea46261a8" providerId="ADAL" clId="{BFB5F7C1-8890-42A1-B1FB-E1414B6C50EC}" dt="2021-10-05T14:27:09.607" v="6" actId="20577"/>
          <ac:spMkLst>
            <pc:docMk/>
            <pc:sldMk cId="1356428131" sldId="275"/>
            <ac:spMk id="49" creationId="{00000000-0000-0000-0000-000000000000}"/>
          </ac:spMkLst>
        </pc:spChg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3691445509" sldId="277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1402938840" sldId="280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923610351" sldId="281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549622647" sldId="282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988733174" sldId="284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1827588794" sldId="285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1563088811" sldId="286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1522931216" sldId="287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4277455578" sldId="288"/>
        </pc:sldMkLst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2271153403" sldId="297"/>
        </pc:sldMkLst>
      </pc:sldChg>
      <pc:sldChg chg="addSp delSp modSp add mod ord delAnim">
        <pc:chgData name="Turgeon Valérie" userId="1b450f87-bfaa-4071-9d8b-ae7ea46261a8" providerId="ADAL" clId="{BFB5F7C1-8890-42A1-B1FB-E1414B6C50EC}" dt="2021-10-06T11:06:08.276" v="294" actId="20577"/>
        <pc:sldMkLst>
          <pc:docMk/>
          <pc:sldMk cId="1326666512" sldId="324"/>
        </pc:sldMkLst>
        <pc:spChg chg="mod">
          <ac:chgData name="Turgeon Valérie" userId="1b450f87-bfaa-4071-9d8b-ae7ea46261a8" providerId="ADAL" clId="{BFB5F7C1-8890-42A1-B1FB-E1414B6C50EC}" dt="2021-10-05T14:29:02.653" v="35" actId="20577"/>
          <ac:spMkLst>
            <pc:docMk/>
            <pc:sldMk cId="1326666512" sldId="324"/>
            <ac:spMk id="2" creationId="{80CCDF0C-D7DE-427C-ADE9-9CE69D0CECDD}"/>
          </ac:spMkLst>
        </pc:spChg>
        <pc:spChg chg="mod">
          <ac:chgData name="Turgeon Valérie" userId="1b450f87-bfaa-4071-9d8b-ae7ea46261a8" providerId="ADAL" clId="{BFB5F7C1-8890-42A1-B1FB-E1414B6C50EC}" dt="2021-10-05T14:42:01.273" v="161" actId="207"/>
          <ac:spMkLst>
            <pc:docMk/>
            <pc:sldMk cId="1326666512" sldId="324"/>
            <ac:spMk id="3" creationId="{1BC0CB3D-E89C-4E67-B9F6-5E62454CEF1B}"/>
          </ac:spMkLst>
        </pc:spChg>
        <pc:spChg chg="del mod">
          <ac:chgData name="Turgeon Valérie" userId="1b450f87-bfaa-4071-9d8b-ae7ea46261a8" providerId="ADAL" clId="{BFB5F7C1-8890-42A1-B1FB-E1414B6C50EC}" dt="2021-10-05T14:31:19.959" v="134" actId="478"/>
          <ac:spMkLst>
            <pc:docMk/>
            <pc:sldMk cId="1326666512" sldId="324"/>
            <ac:spMk id="4" creationId="{5EB98C69-D705-45E9-843C-CE745C203F7F}"/>
          </ac:spMkLst>
        </pc:spChg>
        <pc:spChg chg="del">
          <ac:chgData name="Turgeon Valérie" userId="1b450f87-bfaa-4071-9d8b-ae7ea46261a8" providerId="ADAL" clId="{BFB5F7C1-8890-42A1-B1FB-E1414B6C50EC}" dt="2021-10-05T14:29:48.112" v="100" actId="478"/>
          <ac:spMkLst>
            <pc:docMk/>
            <pc:sldMk cId="1326666512" sldId="324"/>
            <ac:spMk id="6" creationId="{DC5BCFB4-F509-472A-8EA7-10342678BFFE}"/>
          </ac:spMkLst>
        </pc:spChg>
        <pc:spChg chg="add mod">
          <ac:chgData name="Turgeon Valérie" userId="1b450f87-bfaa-4071-9d8b-ae7ea46261a8" providerId="ADAL" clId="{BFB5F7C1-8890-42A1-B1FB-E1414B6C50EC}" dt="2021-10-06T11:06:08.276" v="294" actId="20577"/>
          <ac:spMkLst>
            <pc:docMk/>
            <pc:sldMk cId="1326666512" sldId="324"/>
            <ac:spMk id="8" creationId="{87A5950D-266C-4D6C-83E7-D99C0183A896}"/>
          </ac:spMkLst>
        </pc:spChg>
        <pc:spChg chg="add mod">
          <ac:chgData name="Turgeon Valérie" userId="1b450f87-bfaa-4071-9d8b-ae7ea46261a8" providerId="ADAL" clId="{BFB5F7C1-8890-42A1-B1FB-E1414B6C50EC}" dt="2021-10-05T14:43:28.464" v="267" actId="20577"/>
          <ac:spMkLst>
            <pc:docMk/>
            <pc:sldMk cId="1326666512" sldId="324"/>
            <ac:spMk id="9" creationId="{2F8EDEDD-FB81-4A23-8DAA-7CF6B7CE93B1}"/>
          </ac:spMkLst>
        </pc:spChg>
        <pc:picChg chg="del mod">
          <ac:chgData name="Turgeon Valérie" userId="1b450f87-bfaa-4071-9d8b-ae7ea46261a8" providerId="ADAL" clId="{BFB5F7C1-8890-42A1-B1FB-E1414B6C50EC}" dt="2021-10-05T14:29:50.922" v="102" actId="478"/>
          <ac:picMkLst>
            <pc:docMk/>
            <pc:sldMk cId="1326666512" sldId="324"/>
            <ac:picMk id="10" creationId="{329AEAA8-2B35-43A3-B878-D6BA895D9635}"/>
          </ac:picMkLst>
        </pc:picChg>
      </pc:sldChg>
      <pc:sldChg chg="add del">
        <pc:chgData name="Turgeon Valérie" userId="1b450f87-bfaa-4071-9d8b-ae7ea46261a8" providerId="ADAL" clId="{BFB5F7C1-8890-42A1-B1FB-E1414B6C50EC}" dt="2021-10-06T18:09:36.714" v="297" actId="47"/>
        <pc:sldMkLst>
          <pc:docMk/>
          <pc:sldMk cId="3481159837" sldId="325"/>
        </pc:sldMkLst>
      </pc:sldChg>
      <pc:sldChg chg="delSp modSp add mod">
        <pc:chgData name="Turgeon Valérie" userId="1b450f87-bfaa-4071-9d8b-ae7ea46261a8" providerId="ADAL" clId="{BFB5F7C1-8890-42A1-B1FB-E1414B6C50EC}" dt="2021-10-06T11:06:38.594" v="296" actId="478"/>
        <pc:sldMkLst>
          <pc:docMk/>
          <pc:sldMk cId="2943493989" sldId="327"/>
        </pc:sldMkLst>
        <pc:spChg chg="del">
          <ac:chgData name="Turgeon Valérie" userId="1b450f87-bfaa-4071-9d8b-ae7ea46261a8" providerId="ADAL" clId="{BFB5F7C1-8890-42A1-B1FB-E1414B6C50EC}" dt="2021-10-06T11:06:38.594" v="296" actId="478"/>
          <ac:spMkLst>
            <pc:docMk/>
            <pc:sldMk cId="2943493989" sldId="327"/>
            <ac:spMk id="7" creationId="{8012E237-6A89-4123-B38C-5612E22B6B72}"/>
          </ac:spMkLst>
        </pc:spChg>
        <pc:spChg chg="del">
          <ac:chgData name="Turgeon Valérie" userId="1b450f87-bfaa-4071-9d8b-ae7ea46261a8" providerId="ADAL" clId="{BFB5F7C1-8890-42A1-B1FB-E1414B6C50EC}" dt="2021-10-06T11:06:35.282" v="295" actId="478"/>
          <ac:spMkLst>
            <pc:docMk/>
            <pc:sldMk cId="2943493989" sldId="327"/>
            <ac:spMk id="9" creationId="{A906F7A3-58D8-4E6A-A391-E0F17D8EFC4F}"/>
          </ac:spMkLst>
        </pc:spChg>
        <pc:spChg chg="mod">
          <ac:chgData name="Turgeon Valérie" userId="1b450f87-bfaa-4071-9d8b-ae7ea46261a8" providerId="ADAL" clId="{BFB5F7C1-8890-42A1-B1FB-E1414B6C50EC}" dt="2021-10-05T14:42:34.349" v="167" actId="1076"/>
          <ac:spMkLst>
            <pc:docMk/>
            <pc:sldMk cId="2943493989" sldId="327"/>
            <ac:spMk id="10" creationId="{91F17962-7FBA-4147-9865-75A258533320}"/>
          </ac:spMkLst>
        </pc:spChg>
      </pc:sldChg>
    </pc:docChg>
  </pc:docChgLst>
  <pc:docChgLst>
    <pc:chgData name="Turgeon Valérie" userId="1b450f87-bfaa-4071-9d8b-ae7ea46261a8" providerId="ADAL" clId="{A8373F2B-8D68-488B-80F9-3E73685ED404}"/>
    <pc:docChg chg="undo custSel addSld delSld modSld sldOrd">
      <pc:chgData name="Turgeon Valérie" userId="1b450f87-bfaa-4071-9d8b-ae7ea46261a8" providerId="ADAL" clId="{A8373F2B-8D68-488B-80F9-3E73685ED404}" dt="2021-09-22T17:37:36.398" v="209" actId="47"/>
      <pc:docMkLst>
        <pc:docMk/>
      </pc:docMkLst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108638824" sldId="256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1936555288" sldId="274"/>
        </pc:sldMkLst>
      </pc:sldChg>
      <pc:sldChg chg="modSp mod">
        <pc:chgData name="Turgeon Valérie" userId="1b450f87-bfaa-4071-9d8b-ae7ea46261a8" providerId="ADAL" clId="{A8373F2B-8D68-488B-80F9-3E73685ED404}" dt="2021-09-22T16:18:03.993" v="30" actId="20577"/>
        <pc:sldMkLst>
          <pc:docMk/>
          <pc:sldMk cId="1356428131" sldId="275"/>
        </pc:sldMkLst>
        <pc:spChg chg="mod">
          <ac:chgData name="Turgeon Valérie" userId="1b450f87-bfaa-4071-9d8b-ae7ea46261a8" providerId="ADAL" clId="{A8373F2B-8D68-488B-80F9-3E73685ED404}" dt="2021-09-22T16:18:03.993" v="30" actId="20577"/>
          <ac:spMkLst>
            <pc:docMk/>
            <pc:sldMk cId="1356428131" sldId="275"/>
            <ac:spMk id="39" creationId="{00000000-0000-0000-0000-000000000000}"/>
          </ac:spMkLst>
        </pc:spChg>
        <pc:picChg chg="mod">
          <ac:chgData name="Turgeon Valérie" userId="1b450f87-bfaa-4071-9d8b-ae7ea46261a8" providerId="ADAL" clId="{A8373F2B-8D68-488B-80F9-3E73685ED404}" dt="2021-09-22T16:17:51.156" v="1" actId="1076"/>
          <ac:picMkLst>
            <pc:docMk/>
            <pc:sldMk cId="1356428131" sldId="275"/>
            <ac:picMk id="46" creationId="{00000000-0000-0000-0000-000000000000}"/>
          </ac:picMkLst>
        </pc:picChg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1586291412" sldId="290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1579930883" sldId="299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2452893735" sldId="301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2047882743" sldId="302"/>
        </pc:sldMkLst>
      </pc:sldChg>
      <pc:sldChg chg="addSp delSp modSp new mod">
        <pc:chgData name="Turgeon Valérie" userId="1b450f87-bfaa-4071-9d8b-ae7ea46261a8" providerId="ADAL" clId="{A8373F2B-8D68-488B-80F9-3E73685ED404}" dt="2021-09-22T17:22:51.311" v="81" actId="13926"/>
        <pc:sldMkLst>
          <pc:docMk/>
          <pc:sldMk cId="1307377061" sldId="305"/>
        </pc:sldMkLst>
        <pc:spChg chg="del">
          <ac:chgData name="Turgeon Valérie" userId="1b450f87-bfaa-4071-9d8b-ae7ea46261a8" providerId="ADAL" clId="{A8373F2B-8D68-488B-80F9-3E73685ED404}" dt="2021-09-22T17:15:22.400" v="34" actId="478"/>
          <ac:spMkLst>
            <pc:docMk/>
            <pc:sldMk cId="1307377061" sldId="305"/>
            <ac:spMk id="2" creationId="{63A29292-5580-4620-BD99-5DA2C5CEE0D7}"/>
          </ac:spMkLst>
        </pc:spChg>
        <pc:spChg chg="del">
          <ac:chgData name="Turgeon Valérie" userId="1b450f87-bfaa-4071-9d8b-ae7ea46261a8" providerId="ADAL" clId="{A8373F2B-8D68-488B-80F9-3E73685ED404}" dt="2021-09-22T17:15:19.247" v="33" actId="478"/>
          <ac:spMkLst>
            <pc:docMk/>
            <pc:sldMk cId="1307377061" sldId="305"/>
            <ac:spMk id="3" creationId="{67AF9B4B-EB4A-4FAA-92CA-54FF77657FD0}"/>
          </ac:spMkLst>
        </pc:spChg>
        <pc:spChg chg="add mod">
          <ac:chgData name="Turgeon Valérie" userId="1b450f87-bfaa-4071-9d8b-ae7ea46261a8" providerId="ADAL" clId="{A8373F2B-8D68-488B-80F9-3E73685ED404}" dt="2021-09-22T17:21:34.543" v="73" actId="1076"/>
          <ac:spMkLst>
            <pc:docMk/>
            <pc:sldMk cId="1307377061" sldId="305"/>
            <ac:spMk id="5" creationId="{F97B5F33-9293-4503-B4BE-2D40CA0FE97A}"/>
          </ac:spMkLst>
        </pc:spChg>
        <pc:spChg chg="add del mod">
          <ac:chgData name="Turgeon Valérie" userId="1b450f87-bfaa-4071-9d8b-ae7ea46261a8" providerId="ADAL" clId="{A8373F2B-8D68-488B-80F9-3E73685ED404}" dt="2021-09-22T17:21:32.573" v="72" actId="478"/>
          <ac:spMkLst>
            <pc:docMk/>
            <pc:sldMk cId="1307377061" sldId="305"/>
            <ac:spMk id="7" creationId="{8683AC3F-5F52-4D39-8788-264DBACBF67A}"/>
          </ac:spMkLst>
        </pc:spChg>
        <pc:spChg chg="add mod">
          <ac:chgData name="Turgeon Valérie" userId="1b450f87-bfaa-4071-9d8b-ae7ea46261a8" providerId="ADAL" clId="{A8373F2B-8D68-488B-80F9-3E73685ED404}" dt="2021-09-22T17:22:51.311" v="81" actId="13926"/>
          <ac:spMkLst>
            <pc:docMk/>
            <pc:sldMk cId="1307377061" sldId="305"/>
            <ac:spMk id="9" creationId="{BBDF9095-D309-482D-8F5F-0EBD4FE003C6}"/>
          </ac:spMkLst>
        </pc:spChg>
      </pc:sldChg>
      <pc:sldChg chg="addSp delSp modSp add mod">
        <pc:chgData name="Turgeon Valérie" userId="1b450f87-bfaa-4071-9d8b-ae7ea46261a8" providerId="ADAL" clId="{A8373F2B-8D68-488B-80F9-3E73685ED404}" dt="2021-09-22T17:26:44.254" v="115" actId="1076"/>
        <pc:sldMkLst>
          <pc:docMk/>
          <pc:sldMk cId="4097034696" sldId="306"/>
        </pc:sldMkLst>
        <pc:spChg chg="add mod">
          <ac:chgData name="Turgeon Valérie" userId="1b450f87-bfaa-4071-9d8b-ae7ea46261a8" providerId="ADAL" clId="{A8373F2B-8D68-488B-80F9-3E73685ED404}" dt="2021-09-22T17:26:44.254" v="115" actId="1076"/>
          <ac:spMkLst>
            <pc:docMk/>
            <pc:sldMk cId="4097034696" sldId="306"/>
            <ac:spMk id="3" creationId="{3B6DEC77-985D-4A3F-9DF6-D414EF08C151}"/>
          </ac:spMkLst>
        </pc:spChg>
        <pc:spChg chg="del">
          <ac:chgData name="Turgeon Valérie" userId="1b450f87-bfaa-4071-9d8b-ae7ea46261a8" providerId="ADAL" clId="{A8373F2B-8D68-488B-80F9-3E73685ED404}" dt="2021-09-22T17:21:27.653" v="71" actId="478"/>
          <ac:spMkLst>
            <pc:docMk/>
            <pc:sldMk cId="4097034696" sldId="306"/>
            <ac:spMk id="5" creationId="{F97B5F33-9293-4503-B4BE-2D40CA0FE97A}"/>
          </ac:spMkLst>
        </pc:spChg>
        <pc:spChg chg="add mod">
          <ac:chgData name="Turgeon Valérie" userId="1b450f87-bfaa-4071-9d8b-ae7ea46261a8" providerId="ADAL" clId="{A8373F2B-8D68-488B-80F9-3E73685ED404}" dt="2021-09-22T17:25:55.882" v="88" actId="1076"/>
          <ac:spMkLst>
            <pc:docMk/>
            <pc:sldMk cId="4097034696" sldId="306"/>
            <ac:spMk id="6" creationId="{E4BB8918-B17D-4B32-AFAE-083F8AED690D}"/>
          </ac:spMkLst>
        </pc:spChg>
        <pc:spChg chg="del">
          <ac:chgData name="Turgeon Valérie" userId="1b450f87-bfaa-4071-9d8b-ae7ea46261a8" providerId="ADAL" clId="{A8373F2B-8D68-488B-80F9-3E73685ED404}" dt="2021-09-22T17:21:25.525" v="70" actId="478"/>
          <ac:spMkLst>
            <pc:docMk/>
            <pc:sldMk cId="4097034696" sldId="306"/>
            <ac:spMk id="7" creationId="{8683AC3F-5F52-4D39-8788-264DBACBF67A}"/>
          </ac:spMkLst>
        </pc:spChg>
      </pc:sldChg>
      <pc:sldChg chg="delSp modSp add mod">
        <pc:chgData name="Turgeon Valérie" userId="1b450f87-bfaa-4071-9d8b-ae7ea46261a8" providerId="ADAL" clId="{A8373F2B-8D68-488B-80F9-3E73685ED404}" dt="2021-09-22T17:21:18.707" v="69" actId="1076"/>
        <pc:sldMkLst>
          <pc:docMk/>
          <pc:sldMk cId="382499478" sldId="307"/>
        </pc:sldMkLst>
        <pc:spChg chg="del">
          <ac:chgData name="Turgeon Valérie" userId="1b450f87-bfaa-4071-9d8b-ae7ea46261a8" providerId="ADAL" clId="{A8373F2B-8D68-488B-80F9-3E73685ED404}" dt="2021-09-22T17:20:49.406" v="63" actId="478"/>
          <ac:spMkLst>
            <pc:docMk/>
            <pc:sldMk cId="382499478" sldId="307"/>
            <ac:spMk id="5" creationId="{F97B5F33-9293-4503-B4BE-2D40CA0FE97A}"/>
          </ac:spMkLst>
        </pc:spChg>
        <pc:spChg chg="mod">
          <ac:chgData name="Turgeon Valérie" userId="1b450f87-bfaa-4071-9d8b-ae7ea46261a8" providerId="ADAL" clId="{A8373F2B-8D68-488B-80F9-3E73685ED404}" dt="2021-09-22T17:21:18.707" v="69" actId="1076"/>
          <ac:spMkLst>
            <pc:docMk/>
            <pc:sldMk cId="382499478" sldId="307"/>
            <ac:spMk id="7" creationId="{8683AC3F-5F52-4D39-8788-264DBACBF67A}"/>
          </ac:spMkLst>
        </pc:spChg>
      </pc:sldChg>
      <pc:sldChg chg="addSp modSp add mod ord">
        <pc:chgData name="Turgeon Valérie" userId="1b450f87-bfaa-4071-9d8b-ae7ea46261a8" providerId="ADAL" clId="{A8373F2B-8D68-488B-80F9-3E73685ED404}" dt="2021-09-22T17:32:01.601" v="156" actId="20577"/>
        <pc:sldMkLst>
          <pc:docMk/>
          <pc:sldMk cId="528066660" sldId="308"/>
        </pc:sldMkLst>
        <pc:spChg chg="add mod">
          <ac:chgData name="Turgeon Valérie" userId="1b450f87-bfaa-4071-9d8b-ae7ea46261a8" providerId="ADAL" clId="{A8373F2B-8D68-488B-80F9-3E73685ED404}" dt="2021-09-22T17:31:35.744" v="149" actId="13926"/>
          <ac:spMkLst>
            <pc:docMk/>
            <pc:sldMk cId="528066660" sldId="308"/>
            <ac:spMk id="3" creationId="{97F97EA0-98BC-455E-B1EE-847F287271A8}"/>
          </ac:spMkLst>
        </pc:spChg>
        <pc:spChg chg="add mod">
          <ac:chgData name="Turgeon Valérie" userId="1b450f87-bfaa-4071-9d8b-ae7ea46261a8" providerId="ADAL" clId="{A8373F2B-8D68-488B-80F9-3E73685ED404}" dt="2021-09-22T17:32:01.601" v="156" actId="20577"/>
          <ac:spMkLst>
            <pc:docMk/>
            <pc:sldMk cId="528066660" sldId="308"/>
            <ac:spMk id="4" creationId="{DA4332D3-8A47-411A-8DDE-C42979316371}"/>
          </ac:spMkLst>
        </pc:spChg>
      </pc:sldChg>
      <pc:sldChg chg="addSp modSp add mod">
        <pc:chgData name="Turgeon Valérie" userId="1b450f87-bfaa-4071-9d8b-ae7ea46261a8" providerId="ADAL" clId="{A8373F2B-8D68-488B-80F9-3E73685ED404}" dt="2021-09-22T17:32:52.603" v="165" actId="1076"/>
        <pc:sldMkLst>
          <pc:docMk/>
          <pc:sldMk cId="261148141" sldId="309"/>
        </pc:sldMkLst>
        <pc:spChg chg="add mod">
          <ac:chgData name="Turgeon Valérie" userId="1b450f87-bfaa-4071-9d8b-ae7ea46261a8" providerId="ADAL" clId="{A8373F2B-8D68-488B-80F9-3E73685ED404}" dt="2021-09-22T17:32:06.794" v="157" actId="1076"/>
          <ac:spMkLst>
            <pc:docMk/>
            <pc:sldMk cId="261148141" sldId="309"/>
            <ac:spMk id="2" creationId="{C4DAA6DB-6768-4C0E-A884-FC85F360DE36}"/>
          </ac:spMkLst>
        </pc:spChg>
        <pc:spChg chg="add mod">
          <ac:chgData name="Turgeon Valérie" userId="1b450f87-bfaa-4071-9d8b-ae7ea46261a8" providerId="ADAL" clId="{A8373F2B-8D68-488B-80F9-3E73685ED404}" dt="2021-09-22T17:32:34.278" v="158" actId="1076"/>
          <ac:spMkLst>
            <pc:docMk/>
            <pc:sldMk cId="261148141" sldId="309"/>
            <ac:spMk id="4" creationId="{951FC31E-22FE-4E74-982C-8AAE03EFB599}"/>
          </ac:spMkLst>
        </pc:spChg>
        <pc:spChg chg="add mod">
          <ac:chgData name="Turgeon Valérie" userId="1b450f87-bfaa-4071-9d8b-ae7ea46261a8" providerId="ADAL" clId="{A8373F2B-8D68-488B-80F9-3E73685ED404}" dt="2021-09-22T17:32:52.603" v="165" actId="1076"/>
          <ac:spMkLst>
            <pc:docMk/>
            <pc:sldMk cId="261148141" sldId="309"/>
            <ac:spMk id="5" creationId="{2D9F617A-F7D8-4FA6-B12D-87E2CE114211}"/>
          </ac:spMkLst>
        </pc:spChg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2674063956" sldId="309"/>
        </pc:sldMkLst>
      </pc:sldChg>
      <pc:sldChg chg="addSp modSp add mod">
        <pc:chgData name="Turgeon Valérie" userId="1b450f87-bfaa-4071-9d8b-ae7ea46261a8" providerId="ADAL" clId="{A8373F2B-8D68-488B-80F9-3E73685ED404}" dt="2021-09-22T17:34:50.675" v="208" actId="1076"/>
        <pc:sldMkLst>
          <pc:docMk/>
          <pc:sldMk cId="2516263618" sldId="310"/>
        </pc:sldMkLst>
        <pc:spChg chg="add mod">
          <ac:chgData name="Turgeon Valérie" userId="1b450f87-bfaa-4071-9d8b-ae7ea46261a8" providerId="ADAL" clId="{A8373F2B-8D68-488B-80F9-3E73685ED404}" dt="2021-09-22T17:33:33.561" v="201" actId="1076"/>
          <ac:spMkLst>
            <pc:docMk/>
            <pc:sldMk cId="2516263618" sldId="310"/>
            <ac:spMk id="2" creationId="{4C380088-930C-4B1A-A1AF-16D1073BF204}"/>
          </ac:spMkLst>
        </pc:spChg>
        <pc:spChg chg="add mod">
          <ac:chgData name="Turgeon Valérie" userId="1b450f87-bfaa-4071-9d8b-ae7ea46261a8" providerId="ADAL" clId="{A8373F2B-8D68-488B-80F9-3E73685ED404}" dt="2021-09-22T17:34:50.675" v="208" actId="1076"/>
          <ac:spMkLst>
            <pc:docMk/>
            <pc:sldMk cId="2516263618" sldId="310"/>
            <ac:spMk id="4" creationId="{D3937D58-B709-4ECF-AF08-7AC33D3CF1E5}"/>
          </ac:spMkLst>
        </pc:spChg>
      </pc:sldChg>
      <pc:sldChg chg="add del">
        <pc:chgData name="Turgeon Valérie" userId="1b450f87-bfaa-4071-9d8b-ae7ea46261a8" providerId="ADAL" clId="{A8373F2B-8D68-488B-80F9-3E73685ED404}" dt="2021-09-22T17:37:36.398" v="209" actId="47"/>
        <pc:sldMkLst>
          <pc:docMk/>
          <pc:sldMk cId="2920701449" sldId="311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3345752967" sldId="318"/>
        </pc:sldMkLst>
      </pc:sldChg>
      <pc:sldChg chg="del">
        <pc:chgData name="Turgeon Valérie" userId="1b450f87-bfaa-4071-9d8b-ae7ea46261a8" providerId="ADAL" clId="{A8373F2B-8D68-488B-80F9-3E73685ED404}" dt="2021-09-22T16:18:20.440" v="31" actId="47"/>
        <pc:sldMkLst>
          <pc:docMk/>
          <pc:sldMk cId="3239079434" sldId="343"/>
        </pc:sldMkLst>
      </pc:sldChg>
    </pc:docChg>
  </pc:docChgLst>
  <pc:docChgLst>
    <pc:chgData name="Valérie" userId="1b450f87-bfaa-4071-9d8b-ae7ea46261a8" providerId="ADAL" clId="{B97FAB5E-D062-4D92-A280-AE0618EACE0B}"/>
    <pc:docChg chg="modSld">
      <pc:chgData name="Valérie" userId="1b450f87-bfaa-4071-9d8b-ae7ea46261a8" providerId="ADAL" clId="{B97FAB5E-D062-4D92-A280-AE0618EACE0B}" dt="2021-11-11T14:19:07.717" v="0" actId="20577"/>
      <pc:docMkLst>
        <pc:docMk/>
      </pc:docMkLst>
      <pc:sldChg chg="modSp">
        <pc:chgData name="Valérie" userId="1b450f87-bfaa-4071-9d8b-ae7ea46261a8" providerId="ADAL" clId="{B97FAB5E-D062-4D92-A280-AE0618EACE0B}" dt="2021-11-11T14:19:07.717" v="0" actId="20577"/>
        <pc:sldMkLst>
          <pc:docMk/>
          <pc:sldMk cId="3861949593" sldId="323"/>
        </pc:sldMkLst>
        <pc:graphicFrameChg chg="mod">
          <ac:chgData name="Valérie" userId="1b450f87-bfaa-4071-9d8b-ae7ea46261a8" providerId="ADAL" clId="{B97FAB5E-D062-4D92-A280-AE0618EACE0B}" dt="2021-11-11T14:19:07.717" v="0" actId="20577"/>
          <ac:graphicFrameMkLst>
            <pc:docMk/>
            <pc:sldMk cId="3861949593" sldId="323"/>
            <ac:graphicFrameMk id="4" creationId="{1509C3F9-59EC-4382-881D-2DB3E57688EB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968A1BB-6F55-45FC-AD5F-92247EE89B89}" type="doc">
      <dgm:prSet loTypeId="urn:microsoft.com/office/officeart/2005/8/layout/vList3" loCatId="list" qsTypeId="urn:microsoft.com/office/officeart/2005/8/quickstyle/3d2" qsCatId="3D" csTypeId="urn:microsoft.com/office/officeart/2005/8/colors/colorful5" csCatId="colorful" phldr="1"/>
      <dgm:spPr/>
    </dgm:pt>
    <dgm:pt modelId="{B726DF87-8356-47F9-8084-9557C5023059}">
      <dgm:prSet phldrT="[Texte]" custT="1"/>
      <dgm:spPr/>
      <dgm:t>
        <a:bodyPr/>
        <a:lstStyle/>
        <a:p>
          <a:r>
            <a:rPr lang="fr-CA" sz="1600" dirty="0" err="1"/>
            <a:t>Microsoft.EntityFrameworkCore</a:t>
          </a:r>
          <a:endParaRPr lang="fr-CA" sz="1600" dirty="0"/>
        </a:p>
        <a:p>
          <a:r>
            <a:rPr lang="fr-CA" sz="1600" dirty="0" err="1">
              <a:solidFill>
                <a:schemeClr val="tx1"/>
              </a:solidFill>
            </a:rPr>
            <a:t>Microsoft.EntityFrameworkCore</a:t>
          </a:r>
          <a:r>
            <a:rPr lang="fr-CA" sz="1600" err="1">
              <a:solidFill>
                <a:schemeClr val="tx1"/>
              </a:solidFill>
            </a:rPr>
            <a:t>.</a:t>
          </a:r>
          <a:r>
            <a:rPr lang="fr-CA" sz="1600">
              <a:solidFill>
                <a:schemeClr val="tx1"/>
              </a:solidFill>
            </a:rPr>
            <a:t>InMemory</a:t>
          </a:r>
          <a:endParaRPr lang="fr-CA" sz="1600" dirty="0">
            <a:solidFill>
              <a:schemeClr val="tx1"/>
            </a:solidFill>
          </a:endParaRPr>
        </a:p>
      </dgm:t>
    </dgm:pt>
    <dgm:pt modelId="{FE53535C-7280-4F17-B6E2-8F095050F30B}" type="parTrans" cxnId="{C9E59C5C-40A2-4791-9FE3-258C2B5BF95F}">
      <dgm:prSet/>
      <dgm:spPr/>
      <dgm:t>
        <a:bodyPr/>
        <a:lstStyle/>
        <a:p>
          <a:endParaRPr lang="fr-CA" sz="2800"/>
        </a:p>
      </dgm:t>
    </dgm:pt>
    <dgm:pt modelId="{D5F06C0B-0B50-48C0-B941-869F19FCEDC8}" type="sibTrans" cxnId="{C9E59C5C-40A2-4791-9FE3-258C2B5BF95F}">
      <dgm:prSet/>
      <dgm:spPr/>
      <dgm:t>
        <a:bodyPr/>
        <a:lstStyle/>
        <a:p>
          <a:endParaRPr lang="fr-CA" sz="2800"/>
        </a:p>
      </dgm:t>
    </dgm:pt>
    <dgm:pt modelId="{4BA481E5-1925-457C-868C-B0EF83019330}">
      <dgm:prSet phldrT="[Texte]" custT="1"/>
      <dgm:spPr/>
      <dgm:t>
        <a:bodyPr/>
        <a:lstStyle/>
        <a:p>
          <a:r>
            <a:rPr lang="fr-CA" sz="1600" dirty="0" err="1">
              <a:solidFill>
                <a:schemeClr val="tx1"/>
              </a:solidFill>
            </a:rPr>
            <a:t>MicrosoftNET.Test.Sdk</a:t>
          </a:r>
          <a:endParaRPr lang="fr-CA" sz="1600" dirty="0">
            <a:solidFill>
              <a:schemeClr val="tx1"/>
            </a:solidFill>
          </a:endParaRPr>
        </a:p>
        <a:p>
          <a:r>
            <a:rPr lang="fr-CA" sz="1600" dirty="0" err="1">
              <a:solidFill>
                <a:schemeClr val="tx1"/>
              </a:solidFill>
            </a:rPr>
            <a:t>Coverlet.collector</a:t>
          </a:r>
          <a:endParaRPr lang="fr-CA" sz="1600" dirty="0">
            <a:solidFill>
              <a:schemeClr val="tx1"/>
            </a:solidFill>
          </a:endParaRPr>
        </a:p>
      </dgm:t>
    </dgm:pt>
    <dgm:pt modelId="{DD4E6291-4DE1-4E53-83E6-342E88584A63}" type="parTrans" cxnId="{11E160C8-0CB0-4C24-B337-08603E2E6DE9}">
      <dgm:prSet/>
      <dgm:spPr/>
      <dgm:t>
        <a:bodyPr/>
        <a:lstStyle/>
        <a:p>
          <a:endParaRPr lang="fr-CA" sz="2800"/>
        </a:p>
      </dgm:t>
    </dgm:pt>
    <dgm:pt modelId="{EAD630F5-4574-400C-AA79-C6B9A9072164}" type="sibTrans" cxnId="{11E160C8-0CB0-4C24-B337-08603E2E6DE9}">
      <dgm:prSet/>
      <dgm:spPr/>
      <dgm:t>
        <a:bodyPr/>
        <a:lstStyle/>
        <a:p>
          <a:endParaRPr lang="fr-CA" sz="2800"/>
        </a:p>
      </dgm:t>
    </dgm:pt>
    <dgm:pt modelId="{1D94C02A-E5BF-4C78-AB9D-25267C58CF5F}">
      <dgm:prSet phldrT="[Texte]" custT="1"/>
      <dgm:spPr/>
      <dgm:t>
        <a:bodyPr/>
        <a:lstStyle/>
        <a:p>
          <a:r>
            <a:rPr lang="fr-CA" sz="1600" dirty="0" err="1"/>
            <a:t>Nunit</a:t>
          </a:r>
          <a:endParaRPr lang="fr-CA" sz="1600" dirty="0"/>
        </a:p>
        <a:p>
          <a:r>
            <a:rPr lang="fr-CA" sz="1600" dirty="0"/>
            <a:t>NUnit3TestAdapter</a:t>
          </a:r>
        </a:p>
      </dgm:t>
    </dgm:pt>
    <dgm:pt modelId="{41DA315F-5F2F-4A5E-91E9-F46AE7090ABC}" type="parTrans" cxnId="{924DE989-D029-4CDB-8914-E396E55BDE3F}">
      <dgm:prSet/>
      <dgm:spPr/>
      <dgm:t>
        <a:bodyPr/>
        <a:lstStyle/>
        <a:p>
          <a:endParaRPr lang="fr-CA" sz="2800"/>
        </a:p>
      </dgm:t>
    </dgm:pt>
    <dgm:pt modelId="{23944458-109B-4567-AB4D-C55CFC8D482A}" type="sibTrans" cxnId="{924DE989-D029-4CDB-8914-E396E55BDE3F}">
      <dgm:prSet/>
      <dgm:spPr/>
      <dgm:t>
        <a:bodyPr/>
        <a:lstStyle/>
        <a:p>
          <a:endParaRPr lang="fr-CA" sz="2800"/>
        </a:p>
      </dgm:t>
    </dgm:pt>
    <dgm:pt modelId="{A3935DC3-7FE8-4AE4-AB71-B63DF25B3020}" type="pres">
      <dgm:prSet presAssocID="{9968A1BB-6F55-45FC-AD5F-92247EE89B89}" presName="linearFlow" presStyleCnt="0">
        <dgm:presLayoutVars>
          <dgm:dir/>
          <dgm:resizeHandles val="exact"/>
        </dgm:presLayoutVars>
      </dgm:prSet>
      <dgm:spPr/>
    </dgm:pt>
    <dgm:pt modelId="{2EE9B9DE-4209-45A6-8677-D9EDB56926C3}" type="pres">
      <dgm:prSet presAssocID="{B726DF87-8356-47F9-8084-9557C5023059}" presName="composite" presStyleCnt="0"/>
      <dgm:spPr/>
    </dgm:pt>
    <dgm:pt modelId="{DDA3E488-31C6-4CC2-94F5-3225C05A993E}" type="pres">
      <dgm:prSet presAssocID="{B726DF87-8356-47F9-8084-9557C5023059}" presName="imgShp" presStyleLbl="fgImgPlac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5714F3F-D7D7-4613-BB67-D11D4B61E195}" type="pres">
      <dgm:prSet presAssocID="{B726DF87-8356-47F9-8084-9557C5023059}" presName="txShp" presStyleLbl="node1" presStyleIdx="0" presStyleCnt="3" custLinFactNeighborX="705" custLinFactNeighborY="4550">
        <dgm:presLayoutVars>
          <dgm:bulletEnabled val="1"/>
        </dgm:presLayoutVars>
      </dgm:prSet>
      <dgm:spPr/>
    </dgm:pt>
    <dgm:pt modelId="{C264EE51-E9A0-44C1-935F-EEDD48AA9161}" type="pres">
      <dgm:prSet presAssocID="{D5F06C0B-0B50-48C0-B941-869F19FCEDC8}" presName="spacing" presStyleCnt="0"/>
      <dgm:spPr/>
    </dgm:pt>
    <dgm:pt modelId="{CF813ABB-0884-46E7-81DA-088FB5E5ED38}" type="pres">
      <dgm:prSet presAssocID="{1D94C02A-E5BF-4C78-AB9D-25267C58CF5F}" presName="composite" presStyleCnt="0"/>
      <dgm:spPr/>
    </dgm:pt>
    <dgm:pt modelId="{04F623F9-B9D2-4793-8909-898EAA12FEB6}" type="pres">
      <dgm:prSet presAssocID="{1D94C02A-E5BF-4C78-AB9D-25267C58CF5F}" presName="imgShp" presStyleLbl="fgImgPlace1" presStyleIdx="1" presStyleCnt="3"/>
      <dgm:spPr>
        <a:blipFill>
          <a:blip xmlns:r="http://schemas.openxmlformats.org/officeDocument/2006/relationships" r:embed="rId2"/>
          <a:srcRect/>
          <a:stretch>
            <a:fillRect/>
          </a:stretch>
        </a:blipFill>
      </dgm:spPr>
    </dgm:pt>
    <dgm:pt modelId="{689B573A-33E9-4DD6-88EC-69E1DDD6A621}" type="pres">
      <dgm:prSet presAssocID="{1D94C02A-E5BF-4C78-AB9D-25267C58CF5F}" presName="txShp" presStyleLbl="node1" presStyleIdx="1" presStyleCnt="3">
        <dgm:presLayoutVars>
          <dgm:bulletEnabled val="1"/>
        </dgm:presLayoutVars>
      </dgm:prSet>
      <dgm:spPr/>
    </dgm:pt>
    <dgm:pt modelId="{EA356773-3882-4723-84C6-465A26629908}" type="pres">
      <dgm:prSet presAssocID="{23944458-109B-4567-AB4D-C55CFC8D482A}" presName="spacing" presStyleCnt="0"/>
      <dgm:spPr/>
    </dgm:pt>
    <dgm:pt modelId="{0FB84607-BB57-446C-87B7-CF93311A96D8}" type="pres">
      <dgm:prSet presAssocID="{4BA481E5-1925-457C-868C-B0EF83019330}" presName="composite" presStyleCnt="0"/>
      <dgm:spPr/>
    </dgm:pt>
    <dgm:pt modelId="{190E5F94-07E1-48D0-BD27-D3CCCB4D66B2}" type="pres">
      <dgm:prSet presAssocID="{4BA481E5-1925-457C-868C-B0EF83019330}" presName="imgShp" presStyleLbl="fgImgPlace1" presStyleIdx="2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6528806-207C-4074-B231-0B7667079E88}" type="pres">
      <dgm:prSet presAssocID="{4BA481E5-1925-457C-868C-B0EF83019330}" presName="txShp" presStyleLbl="node1" presStyleIdx="2" presStyleCnt="3">
        <dgm:presLayoutVars>
          <dgm:bulletEnabled val="1"/>
        </dgm:presLayoutVars>
      </dgm:prSet>
      <dgm:spPr/>
    </dgm:pt>
  </dgm:ptLst>
  <dgm:cxnLst>
    <dgm:cxn modelId="{988E335C-1D01-47A3-B4A8-3C970CF75108}" type="presOf" srcId="{B726DF87-8356-47F9-8084-9557C5023059}" destId="{D5714F3F-D7D7-4613-BB67-D11D4B61E195}" srcOrd="0" destOrd="0" presId="urn:microsoft.com/office/officeart/2005/8/layout/vList3"/>
    <dgm:cxn modelId="{C9E59C5C-40A2-4791-9FE3-258C2B5BF95F}" srcId="{9968A1BB-6F55-45FC-AD5F-92247EE89B89}" destId="{B726DF87-8356-47F9-8084-9557C5023059}" srcOrd="0" destOrd="0" parTransId="{FE53535C-7280-4F17-B6E2-8F095050F30B}" sibTransId="{D5F06C0B-0B50-48C0-B941-869F19FCEDC8}"/>
    <dgm:cxn modelId="{A7350155-611F-4018-8DDF-702E017CE866}" type="presOf" srcId="{4BA481E5-1925-457C-868C-B0EF83019330}" destId="{F6528806-207C-4074-B231-0B7667079E88}" srcOrd="0" destOrd="0" presId="urn:microsoft.com/office/officeart/2005/8/layout/vList3"/>
    <dgm:cxn modelId="{924DE989-D029-4CDB-8914-E396E55BDE3F}" srcId="{9968A1BB-6F55-45FC-AD5F-92247EE89B89}" destId="{1D94C02A-E5BF-4C78-AB9D-25267C58CF5F}" srcOrd="1" destOrd="0" parTransId="{41DA315F-5F2F-4A5E-91E9-F46AE7090ABC}" sibTransId="{23944458-109B-4567-AB4D-C55CFC8D482A}"/>
    <dgm:cxn modelId="{11E160C8-0CB0-4C24-B337-08603E2E6DE9}" srcId="{9968A1BB-6F55-45FC-AD5F-92247EE89B89}" destId="{4BA481E5-1925-457C-868C-B0EF83019330}" srcOrd="2" destOrd="0" parTransId="{DD4E6291-4DE1-4E53-83E6-342E88584A63}" sibTransId="{EAD630F5-4574-400C-AA79-C6B9A9072164}"/>
    <dgm:cxn modelId="{EFC218E0-7054-42EB-8CF2-56A198B5FF49}" type="presOf" srcId="{9968A1BB-6F55-45FC-AD5F-92247EE89B89}" destId="{A3935DC3-7FE8-4AE4-AB71-B63DF25B3020}" srcOrd="0" destOrd="0" presId="urn:microsoft.com/office/officeart/2005/8/layout/vList3"/>
    <dgm:cxn modelId="{2FA770F3-1C6E-42E9-AAEE-F5D9587BC361}" type="presOf" srcId="{1D94C02A-E5BF-4C78-AB9D-25267C58CF5F}" destId="{689B573A-33E9-4DD6-88EC-69E1DDD6A621}" srcOrd="0" destOrd="0" presId="urn:microsoft.com/office/officeart/2005/8/layout/vList3"/>
    <dgm:cxn modelId="{9292AF99-7AB5-4647-A15A-F16CB53667A6}" type="presParOf" srcId="{A3935DC3-7FE8-4AE4-AB71-B63DF25B3020}" destId="{2EE9B9DE-4209-45A6-8677-D9EDB56926C3}" srcOrd="0" destOrd="0" presId="urn:microsoft.com/office/officeart/2005/8/layout/vList3"/>
    <dgm:cxn modelId="{95613E14-5247-4B82-B45F-339C86443E7F}" type="presParOf" srcId="{2EE9B9DE-4209-45A6-8677-D9EDB56926C3}" destId="{DDA3E488-31C6-4CC2-94F5-3225C05A993E}" srcOrd="0" destOrd="0" presId="urn:microsoft.com/office/officeart/2005/8/layout/vList3"/>
    <dgm:cxn modelId="{F7759EF5-61D7-4A47-93B8-407C0591162E}" type="presParOf" srcId="{2EE9B9DE-4209-45A6-8677-D9EDB56926C3}" destId="{D5714F3F-D7D7-4613-BB67-D11D4B61E195}" srcOrd="1" destOrd="0" presId="urn:microsoft.com/office/officeart/2005/8/layout/vList3"/>
    <dgm:cxn modelId="{1C37C8A9-EA17-4DFB-B0F8-9268298232A8}" type="presParOf" srcId="{A3935DC3-7FE8-4AE4-AB71-B63DF25B3020}" destId="{C264EE51-E9A0-44C1-935F-EEDD48AA9161}" srcOrd="1" destOrd="0" presId="urn:microsoft.com/office/officeart/2005/8/layout/vList3"/>
    <dgm:cxn modelId="{6CEC8A0C-3A71-4BD6-BD0E-DD0EF49C849D}" type="presParOf" srcId="{A3935DC3-7FE8-4AE4-AB71-B63DF25B3020}" destId="{CF813ABB-0884-46E7-81DA-088FB5E5ED38}" srcOrd="2" destOrd="0" presId="urn:microsoft.com/office/officeart/2005/8/layout/vList3"/>
    <dgm:cxn modelId="{0A8D5C57-6751-4A0C-AAB4-2DDAB4B82B76}" type="presParOf" srcId="{CF813ABB-0884-46E7-81DA-088FB5E5ED38}" destId="{04F623F9-B9D2-4793-8909-898EAA12FEB6}" srcOrd="0" destOrd="0" presId="urn:microsoft.com/office/officeart/2005/8/layout/vList3"/>
    <dgm:cxn modelId="{C59CF3CA-64BC-498D-9F07-890DD6FF39E3}" type="presParOf" srcId="{CF813ABB-0884-46E7-81DA-088FB5E5ED38}" destId="{689B573A-33E9-4DD6-88EC-69E1DDD6A621}" srcOrd="1" destOrd="0" presId="urn:microsoft.com/office/officeart/2005/8/layout/vList3"/>
    <dgm:cxn modelId="{987EE463-84A2-4B8D-87D6-B21AFF4E7AC0}" type="presParOf" srcId="{A3935DC3-7FE8-4AE4-AB71-B63DF25B3020}" destId="{EA356773-3882-4723-84C6-465A26629908}" srcOrd="3" destOrd="0" presId="urn:microsoft.com/office/officeart/2005/8/layout/vList3"/>
    <dgm:cxn modelId="{66A54256-4FE6-4FB1-9441-EB09AFFDBCEB}" type="presParOf" srcId="{A3935DC3-7FE8-4AE4-AB71-B63DF25B3020}" destId="{0FB84607-BB57-446C-87B7-CF93311A96D8}" srcOrd="4" destOrd="0" presId="urn:microsoft.com/office/officeart/2005/8/layout/vList3"/>
    <dgm:cxn modelId="{B753164E-979A-476E-AD9A-C760640EB350}" type="presParOf" srcId="{0FB84607-BB57-446C-87B7-CF93311A96D8}" destId="{190E5F94-07E1-48D0-BD27-D3CCCB4D66B2}" srcOrd="0" destOrd="0" presId="urn:microsoft.com/office/officeart/2005/8/layout/vList3"/>
    <dgm:cxn modelId="{FD73EB63-C8B9-42D0-BC52-7680A1A0B77C}" type="presParOf" srcId="{0FB84607-BB57-446C-87B7-CF93311A96D8}" destId="{F6528806-207C-4074-B231-0B7667079E88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714F3F-D7D7-4613-BB67-D11D4B61E195}">
      <dsp:nvSpPr>
        <dsp:cNvPr id="0" name=""/>
        <dsp:cNvSpPr/>
      </dsp:nvSpPr>
      <dsp:spPr>
        <a:xfrm rot="10800000">
          <a:off x="1559193" y="58182"/>
          <a:ext cx="4838179" cy="1225779"/>
        </a:xfrm>
        <a:prstGeom prst="homePlat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053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 err="1"/>
            <a:t>Microsoft.EntityFrameworkCore</a:t>
          </a:r>
          <a:endParaRPr lang="fr-CA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 err="1">
              <a:solidFill>
                <a:schemeClr val="tx1"/>
              </a:solidFill>
            </a:rPr>
            <a:t>Microsoft.EntityFrameworkCore</a:t>
          </a:r>
          <a:r>
            <a:rPr lang="fr-CA" sz="1600" kern="1200" err="1">
              <a:solidFill>
                <a:schemeClr val="tx1"/>
              </a:solidFill>
            </a:rPr>
            <a:t>.</a:t>
          </a:r>
          <a:r>
            <a:rPr lang="fr-CA" sz="1600" kern="1200">
              <a:solidFill>
                <a:schemeClr val="tx1"/>
              </a:solidFill>
            </a:rPr>
            <a:t>InMemory</a:t>
          </a:r>
          <a:endParaRPr lang="fr-CA" sz="1600" kern="1200" dirty="0">
            <a:solidFill>
              <a:schemeClr val="tx1"/>
            </a:solidFill>
          </a:endParaRPr>
        </a:p>
      </dsp:txBody>
      <dsp:txXfrm rot="10800000">
        <a:off x="1865638" y="58182"/>
        <a:ext cx="4531734" cy="1225779"/>
      </dsp:txXfrm>
    </dsp:sp>
    <dsp:sp modelId="{DDA3E488-31C6-4CC2-94F5-3225C05A993E}">
      <dsp:nvSpPr>
        <dsp:cNvPr id="0" name=""/>
        <dsp:cNvSpPr/>
      </dsp:nvSpPr>
      <dsp:spPr>
        <a:xfrm>
          <a:off x="912194" y="2409"/>
          <a:ext cx="1225779" cy="1225779"/>
        </a:xfrm>
        <a:prstGeom prst="ellipse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9B573A-33E9-4DD6-88EC-69E1DDD6A621}">
      <dsp:nvSpPr>
        <dsp:cNvPr id="0" name=""/>
        <dsp:cNvSpPr/>
      </dsp:nvSpPr>
      <dsp:spPr>
        <a:xfrm rot="10800000">
          <a:off x="1525084" y="1594093"/>
          <a:ext cx="4838179" cy="1225779"/>
        </a:xfrm>
        <a:prstGeom prst="homePlate">
          <a:avLst/>
        </a:prstGeom>
        <a:gradFill rotWithShape="0">
          <a:gsLst>
            <a:gs pos="0">
              <a:schemeClr val="accent5">
                <a:hueOff val="-903869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-903869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-903869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053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 err="1"/>
            <a:t>Nunit</a:t>
          </a:r>
          <a:endParaRPr lang="fr-CA" sz="1600" kern="1200" dirty="0"/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/>
            <a:t>NUnit3TestAdapter</a:t>
          </a:r>
        </a:p>
      </dsp:txBody>
      <dsp:txXfrm rot="10800000">
        <a:off x="1831529" y="1594093"/>
        <a:ext cx="4531734" cy="1225779"/>
      </dsp:txXfrm>
    </dsp:sp>
    <dsp:sp modelId="{04F623F9-B9D2-4793-8909-898EAA12FEB6}">
      <dsp:nvSpPr>
        <dsp:cNvPr id="0" name=""/>
        <dsp:cNvSpPr/>
      </dsp:nvSpPr>
      <dsp:spPr>
        <a:xfrm>
          <a:off x="912194" y="1594093"/>
          <a:ext cx="1225779" cy="1225779"/>
        </a:xfrm>
        <a:prstGeom prst="ellipse">
          <a:avLst/>
        </a:prstGeom>
        <a:blipFill>
          <a:blip xmlns:r="http://schemas.openxmlformats.org/officeDocument/2006/relationships" r:embed="rId2"/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528806-207C-4074-B231-0B7667079E88}">
      <dsp:nvSpPr>
        <dsp:cNvPr id="0" name=""/>
        <dsp:cNvSpPr/>
      </dsp:nvSpPr>
      <dsp:spPr>
        <a:xfrm rot="10800000">
          <a:off x="1525084" y="3185777"/>
          <a:ext cx="4838179" cy="1225779"/>
        </a:xfrm>
        <a:prstGeom prst="homePlate">
          <a:avLst/>
        </a:prstGeom>
        <a:gradFill rotWithShape="0">
          <a:gsLst>
            <a:gs pos="0">
              <a:schemeClr val="accent5">
                <a:hueOff val="-1807737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-1807737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-1807737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40535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 err="1">
              <a:solidFill>
                <a:schemeClr val="tx1"/>
              </a:solidFill>
            </a:rPr>
            <a:t>MicrosoftNET.Test.Sdk</a:t>
          </a:r>
          <a:endParaRPr lang="fr-CA" sz="1600" kern="1200" dirty="0">
            <a:solidFill>
              <a:schemeClr val="tx1"/>
            </a:solidFill>
          </a:endParaRP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600" kern="1200" dirty="0" err="1">
              <a:solidFill>
                <a:schemeClr val="tx1"/>
              </a:solidFill>
            </a:rPr>
            <a:t>Coverlet.collector</a:t>
          </a:r>
          <a:endParaRPr lang="fr-CA" sz="1600" kern="1200" dirty="0">
            <a:solidFill>
              <a:schemeClr val="tx1"/>
            </a:solidFill>
          </a:endParaRPr>
        </a:p>
      </dsp:txBody>
      <dsp:txXfrm rot="10800000">
        <a:off x="1831529" y="3185777"/>
        <a:ext cx="4531734" cy="1225779"/>
      </dsp:txXfrm>
    </dsp:sp>
    <dsp:sp modelId="{190E5F94-07E1-48D0-BD27-D3CCCB4D66B2}">
      <dsp:nvSpPr>
        <dsp:cNvPr id="0" name=""/>
        <dsp:cNvSpPr/>
      </dsp:nvSpPr>
      <dsp:spPr>
        <a:xfrm>
          <a:off x="912194" y="3185777"/>
          <a:ext cx="1225779" cy="1225779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z="152400" extrusionH="63500" prstMaterial="matte">
          <a:bevelT w="50800" h="19050" prst="relaxedInset"/>
          <a:contourClr>
            <a:schemeClr val="bg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034BD-FE89-46A0-8EBC-A7220B1CA22D}" type="datetimeFigureOut">
              <a:rPr lang="fr-FR" smtClean="0"/>
              <a:t>11/11/2021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F2E6A-5EF2-405F-871B-D7D658C8290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508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15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290189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96030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02692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11/11/2021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3124201" y="3385989"/>
            <a:ext cx="5905500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Impact" pitchFamily="34" charset="0"/>
              </a:rPr>
              <a:t>Tests CRUD</a:t>
            </a:r>
          </a:p>
          <a:p>
            <a:pPr algn="ctr"/>
            <a:r>
              <a:rPr lang="en-US" sz="4800" dirty="0">
                <a:latin typeface="Impact" pitchFamily="34" charset="0"/>
              </a:rPr>
              <a:t>Mocking: La BD</a:t>
            </a: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A91A2C2-1892-4752-A2E4-E55C140727F7}"/>
              </a:ext>
            </a:extLst>
          </p:cNvPr>
          <p:cNvSpPr txBox="1"/>
          <p:nvPr/>
        </p:nvSpPr>
        <p:spPr>
          <a:xfrm>
            <a:off x="228600" y="797510"/>
            <a:ext cx="8686800" cy="504753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[Test]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SaveBooking_Booking_One_CheckTheValuesFromDatabase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{</a:t>
            </a:r>
          </a:p>
          <a:p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   //arrange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</a:p>
          <a:p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   //</a:t>
            </a:r>
            <a:r>
              <a:rPr lang="fr-CA" sz="1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act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 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context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ApplicationDbContext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(options))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{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	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repository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StudyRoomBookingRepository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(context);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repository.Book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}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  //</a:t>
            </a:r>
            <a:r>
              <a:rPr lang="fr-CA" sz="1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assert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 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context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ApplicationDbContext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(options))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{</a:t>
            </a:r>
          </a:p>
          <a:p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  var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bookingFromDb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      	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context.StudyRoomBookings.FirstOrDefault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(u=&gt;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u.BookingId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==11);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Assert.AreEqual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studyRoomBooking_One.BookingId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		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bookingFromDb.BookingId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en-US" sz="1400" dirty="0">
                <a:solidFill>
                  <a:schemeClr val="accent5"/>
                </a:solidFill>
                <a:latin typeface="Cascadia Mono" panose="020B0609020000020004" pitchFamily="49" charset="0"/>
              </a:rPr>
              <a:t>                …  idem pour </a:t>
            </a:r>
            <a:r>
              <a:rPr lang="en-US" sz="1400" dirty="0" err="1">
                <a:solidFill>
                  <a:schemeClr val="accent5"/>
                </a:solidFill>
                <a:latin typeface="Cascadia Mono" panose="020B0609020000020004" pitchFamily="49" charset="0"/>
              </a:rPr>
              <a:t>toutes</a:t>
            </a:r>
            <a:r>
              <a:rPr lang="en-US" sz="1400" dirty="0">
                <a:solidFill>
                  <a:schemeClr val="accent5"/>
                </a:solidFill>
                <a:latin typeface="Cascadia Mono" panose="020B0609020000020004" pitchFamily="49" charset="0"/>
              </a:rPr>
              <a:t> les </a:t>
            </a:r>
            <a:r>
              <a:rPr lang="en-US" sz="1400" dirty="0" err="1">
                <a:solidFill>
                  <a:schemeClr val="accent5"/>
                </a:solidFill>
                <a:latin typeface="Cascadia Mono" panose="020B0609020000020004" pitchFamily="49" charset="0"/>
              </a:rPr>
              <a:t>autres</a:t>
            </a:r>
            <a:r>
              <a:rPr lang="en-US" sz="1400" dirty="0">
                <a:solidFill>
                  <a:schemeClr val="accent5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chemeClr val="accent5"/>
                </a:solidFill>
                <a:latin typeface="Cascadia Mono" panose="020B0609020000020004" pitchFamily="49" charset="0"/>
              </a:rPr>
              <a:t>propriétés</a:t>
            </a:r>
            <a:endParaRPr lang="en-US" sz="1400" dirty="0">
              <a:solidFill>
                <a:schemeClr val="accent5"/>
              </a:solidFill>
              <a:latin typeface="Cascadia Mono" panose="020B0609020000020004" pitchFamily="49" charset="0"/>
            </a:endParaRP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Assert.AreEqual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studyRoomBooking_One.Date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bookingFromDb.Date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fr-CA" sz="1400" dirty="0"/>
          </a:p>
        </p:txBody>
      </p:sp>
    </p:spTree>
    <p:extLst>
      <p:ext uri="{BB962C8B-B14F-4D97-AF65-F5344CB8AC3E}">
        <p14:creationId xmlns:p14="http://schemas.microsoft.com/office/powerpoint/2010/main" val="1307377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26140-AAF4-4073-AA9F-B7950033B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143000"/>
          </a:xfrm>
        </p:spPr>
        <p:txBody>
          <a:bodyPr/>
          <a:lstStyle/>
          <a:p>
            <a:r>
              <a:rPr lang="fr-CA" dirty="0"/>
              <a:t>Test2: </a:t>
            </a:r>
            <a:r>
              <a:rPr lang="fr-CA" i="1" dirty="0" err="1"/>
              <a:t>GetAll</a:t>
            </a:r>
            <a:r>
              <a:rPr lang="fr-CA" dirty="0"/>
              <a:t> retourne </a:t>
            </a:r>
            <a:r>
              <a:rPr lang="fr-CA" dirty="0" err="1"/>
              <a:t>BookingOne</a:t>
            </a:r>
            <a:r>
              <a:rPr lang="fr-CA" dirty="0"/>
              <a:t> et </a:t>
            </a:r>
            <a:r>
              <a:rPr lang="fr-CA" dirty="0" err="1"/>
              <a:t>BookingTwo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594820-DD19-40FE-B32D-94612A9B1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1143000"/>
            <a:ext cx="8686800" cy="4953000"/>
          </a:xfrm>
        </p:spPr>
        <p:txBody>
          <a:bodyPr/>
          <a:lstStyle/>
          <a:p>
            <a:r>
              <a:rPr lang="fr-CA" dirty="0"/>
              <a:t>Tester l’ajout dans la BD via </a:t>
            </a:r>
            <a:r>
              <a:rPr lang="fr-CA" i="1" dirty="0">
                <a:solidFill>
                  <a:schemeClr val="accent3"/>
                </a:solidFill>
              </a:rPr>
              <a:t>Book</a:t>
            </a:r>
            <a:r>
              <a:rPr lang="fr-CA" dirty="0"/>
              <a:t> (</a:t>
            </a:r>
            <a:r>
              <a:rPr lang="fr-CA" dirty="0" err="1"/>
              <a:t>Add-SaveChanges</a:t>
            </a:r>
            <a:r>
              <a:rPr lang="fr-CA" dirty="0"/>
              <a:t>)</a:t>
            </a: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//Arrange</a:t>
            </a:r>
          </a:p>
          <a:p>
            <a:pPr algn="l"/>
            <a:r>
              <a:rPr lang="fr-CA" i="1" dirty="0">
                <a:solidFill>
                  <a:schemeClr val="tx1"/>
                </a:solidFill>
              </a:rPr>
              <a:t>  </a:t>
            </a:r>
            <a:r>
              <a:rPr lang="fr-CA" dirty="0">
                <a:solidFill>
                  <a:schemeClr val="tx1"/>
                </a:solidFill>
              </a:rPr>
              <a:t>Définir une liste qui contient les 2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pour le résultat attendu.</a:t>
            </a:r>
          </a:p>
          <a:p>
            <a:pPr algn="l"/>
            <a:r>
              <a:rPr lang="fr-CA" dirty="0">
                <a:solidFill>
                  <a:schemeClr val="tx1"/>
                </a:solidFill>
              </a:rPr>
              <a:t>  En utilisant le </a:t>
            </a:r>
            <a:r>
              <a:rPr lang="fr-CA" i="1" dirty="0" err="1">
                <a:solidFill>
                  <a:schemeClr val="accent3"/>
                </a:solidFill>
              </a:rPr>
              <a:t>context</a:t>
            </a:r>
            <a:r>
              <a:rPr lang="fr-CA" dirty="0">
                <a:solidFill>
                  <a:schemeClr val="tx1"/>
                </a:solidFill>
              </a:rPr>
              <a:t> défini dans le Setup, ajouter les mêmes 2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.</a:t>
            </a:r>
          </a:p>
          <a:p>
            <a:pPr algn="l"/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Act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Définir une liste qui contient les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dans le </a:t>
            </a:r>
            <a:r>
              <a:rPr lang="fr-CA" i="1" dirty="0" err="1">
                <a:solidFill>
                  <a:schemeClr val="accent3"/>
                </a:solidFill>
              </a:rPr>
              <a:t>context</a:t>
            </a:r>
            <a:r>
              <a:rPr lang="fr-CA" i="1" dirty="0">
                <a:solidFill>
                  <a:schemeClr val="accent3"/>
                </a:solidFill>
              </a:rPr>
              <a:t>,</a:t>
            </a:r>
            <a:r>
              <a:rPr lang="fr-CA" dirty="0">
                <a:solidFill>
                  <a:schemeClr val="tx1"/>
                </a:solidFill>
              </a:rPr>
              <a:t> appeler le </a:t>
            </a:r>
            <a:r>
              <a:rPr lang="fr-CA" i="1" dirty="0" err="1">
                <a:solidFill>
                  <a:schemeClr val="accent5"/>
                </a:solidFill>
              </a:rPr>
              <a:t>GetAll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Assert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dirty="0">
                <a:solidFill>
                  <a:schemeClr val="tx1"/>
                </a:solidFill>
              </a:rPr>
              <a:t> Comparer les deux listes</a:t>
            </a:r>
            <a:endParaRPr lang="fr-CA" dirty="0"/>
          </a:p>
        </p:txBody>
      </p:sp>
      <p:sp>
        <p:nvSpPr>
          <p:cNvPr id="4" name="Organigramme : Bande perforée 3">
            <a:extLst>
              <a:ext uri="{FF2B5EF4-FFF2-40B4-BE49-F238E27FC236}">
                <a16:creationId xmlns:a16="http://schemas.microsoft.com/office/drawing/2014/main" id="{EB2A1619-A708-4D5D-92E4-E99EC96710E7}"/>
              </a:ext>
            </a:extLst>
          </p:cNvPr>
          <p:cNvSpPr/>
          <p:nvPr/>
        </p:nvSpPr>
        <p:spPr>
          <a:xfrm>
            <a:off x="2819400" y="2895600"/>
            <a:ext cx="3886200" cy="2438400"/>
          </a:xfrm>
          <a:prstGeom prst="flowChartPunchedTape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b="1" dirty="0"/>
              <a:t>La BD en mémoire contient déjà le contenu du test précédent!!!!</a:t>
            </a:r>
          </a:p>
        </p:txBody>
      </p:sp>
    </p:spTree>
    <p:extLst>
      <p:ext uri="{BB962C8B-B14F-4D97-AF65-F5344CB8AC3E}">
        <p14:creationId xmlns:p14="http://schemas.microsoft.com/office/powerpoint/2010/main" val="456672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Setup et </a:t>
            </a:r>
            <a:r>
              <a:rPr lang="en-US" dirty="0" err="1"/>
              <a:t>InMemoryDB</a:t>
            </a:r>
            <a:r>
              <a:rPr lang="en-US" dirty="0"/>
              <a:t>: </a:t>
            </a:r>
            <a:r>
              <a:rPr lang="en-US" dirty="0" err="1"/>
              <a:t>elle</a:t>
            </a:r>
            <a:r>
              <a:rPr lang="en-US" dirty="0"/>
              <a:t> a la </a:t>
            </a:r>
            <a:r>
              <a:rPr lang="en-US" dirty="0" err="1"/>
              <a:t>mémoire</a:t>
            </a:r>
            <a:r>
              <a:rPr lang="en-US" dirty="0"/>
              <a:t> longue!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>
            <a:normAutofit/>
          </a:bodyPr>
          <a:lstStyle/>
          <a:p>
            <a:pPr algn="l"/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Puisque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InmemoryDB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est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définie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dans le Setup: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elle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est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valide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pour TOUS les tests</a:t>
            </a:r>
          </a:p>
          <a:p>
            <a:pPr algn="l"/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Vous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devez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la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vider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à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chaque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test pour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éviter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les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erreurs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 et les </a:t>
            </a:r>
            <a:r>
              <a:rPr lang="en-US" sz="2000" dirty="0" err="1">
                <a:solidFill>
                  <a:schemeClr val="accent3">
                    <a:lumMod val="75000"/>
                  </a:schemeClr>
                </a:solidFill>
              </a:rPr>
              <a:t>conflits</a:t>
            </a:r>
            <a:r>
              <a:rPr lang="en-US" sz="2000" dirty="0">
                <a:solidFill>
                  <a:schemeClr val="accent3">
                    <a:lumMod val="75000"/>
                  </a:schemeClr>
                </a:solidFill>
              </a:rPr>
              <a:t>.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6" name="road_sign">
            <a:extLst>
              <a:ext uri="{FF2B5EF4-FFF2-40B4-BE49-F238E27FC236}">
                <a16:creationId xmlns:a16="http://schemas.microsoft.com/office/drawing/2014/main" id="{B17886F5-9475-443B-B164-90D3B539A81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977" y="2133600"/>
            <a:ext cx="4914899" cy="4300537"/>
          </a:xfrm>
          <a:prstGeom prst="rect">
            <a:avLst/>
          </a:prstGeom>
        </p:spPr>
      </p:pic>
      <p:sp>
        <p:nvSpPr>
          <p:cNvPr id="7" name="Subtitle 8">
            <a:extLst>
              <a:ext uri="{FF2B5EF4-FFF2-40B4-BE49-F238E27FC236}">
                <a16:creationId xmlns:a16="http://schemas.microsoft.com/office/drawing/2014/main" id="{B832FCE9-60EB-4CF0-8C88-D31F2096C724}"/>
              </a:ext>
            </a:extLst>
          </p:cNvPr>
          <p:cNvSpPr txBox="1">
            <a:spLocks/>
          </p:cNvSpPr>
          <p:nvPr/>
        </p:nvSpPr>
        <p:spPr>
          <a:xfrm rot="308739">
            <a:off x="1982482" y="3456433"/>
            <a:ext cx="2371725" cy="1352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 err="1">
                <a:solidFill>
                  <a:schemeClr val="accent2"/>
                </a:solidFill>
              </a:rPr>
              <a:t>Garder</a:t>
            </a:r>
            <a:r>
              <a:rPr lang="en-US" sz="1600" b="1" dirty="0">
                <a:solidFill>
                  <a:schemeClr val="accent2"/>
                </a:solidFill>
              </a:rPr>
              <a:t> les tests INDÉPENDANTS</a:t>
            </a:r>
            <a:br>
              <a:rPr lang="en-US" sz="1200" b="1" dirty="0">
                <a:solidFill>
                  <a:schemeClr val="accent2"/>
                </a:solidFill>
              </a:rPr>
            </a:br>
            <a:endParaRPr lang="en-US" sz="1400" b="1" dirty="0">
              <a:solidFill>
                <a:schemeClr val="tx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0F75411E-4A41-4B84-8EBE-6AF61974E4BC}"/>
              </a:ext>
            </a:extLst>
          </p:cNvPr>
          <p:cNvSpPr txBox="1"/>
          <p:nvPr/>
        </p:nvSpPr>
        <p:spPr>
          <a:xfrm>
            <a:off x="4955562" y="2743200"/>
            <a:ext cx="3771900" cy="523220"/>
          </a:xfrm>
          <a:prstGeom prst="rect">
            <a:avLst/>
          </a:prstGeom>
          <a:solidFill>
            <a:schemeClr val="bg1"/>
          </a:solidFill>
          <a:effectLst>
            <a:innerShdw blurRad="63500" dist="50800" dir="8100000">
              <a:prstClr val="black">
                <a:alpha val="50000"/>
              </a:prstClr>
            </a:innerShdw>
          </a:effectLst>
        </p:spPr>
        <p:txBody>
          <a:bodyPr wrap="square">
            <a:spAutoFit/>
          </a:bodyPr>
          <a:lstStyle/>
          <a:p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context.Database.EnsureDeleted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endParaRPr lang="fr-CA" sz="1100" dirty="0"/>
          </a:p>
        </p:txBody>
      </p:sp>
    </p:spTree>
    <p:extLst>
      <p:ext uri="{BB962C8B-B14F-4D97-AF65-F5344CB8AC3E}">
        <p14:creationId xmlns:p14="http://schemas.microsoft.com/office/powerpoint/2010/main" val="1216745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26140-AAF4-4073-AA9F-B7950033B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143000"/>
          </a:xfrm>
        </p:spPr>
        <p:txBody>
          <a:bodyPr/>
          <a:lstStyle/>
          <a:p>
            <a:r>
              <a:rPr lang="fr-CA" dirty="0"/>
              <a:t>Test2: </a:t>
            </a:r>
            <a:r>
              <a:rPr lang="fr-CA" i="1" dirty="0" err="1"/>
              <a:t>GetAll</a:t>
            </a:r>
            <a:r>
              <a:rPr lang="fr-CA" dirty="0"/>
              <a:t> retourne </a:t>
            </a:r>
            <a:r>
              <a:rPr lang="fr-CA" dirty="0" err="1"/>
              <a:t>BookingOne</a:t>
            </a:r>
            <a:r>
              <a:rPr lang="fr-CA" dirty="0"/>
              <a:t> et </a:t>
            </a:r>
            <a:r>
              <a:rPr lang="fr-CA" dirty="0" err="1"/>
              <a:t>BookingTwo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594820-DD19-40FE-B32D-94612A9B1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1143000"/>
            <a:ext cx="8686800" cy="4953000"/>
          </a:xfrm>
        </p:spPr>
        <p:txBody>
          <a:bodyPr>
            <a:normAutofit lnSpcReduction="10000"/>
          </a:bodyPr>
          <a:lstStyle/>
          <a:p>
            <a:r>
              <a:rPr lang="fr-CA" dirty="0"/>
              <a:t>Tester l’ajout dans la BD via </a:t>
            </a:r>
            <a:r>
              <a:rPr lang="fr-CA" i="1" dirty="0">
                <a:solidFill>
                  <a:schemeClr val="accent3"/>
                </a:solidFill>
              </a:rPr>
              <a:t>Book</a:t>
            </a:r>
            <a:r>
              <a:rPr lang="fr-CA" dirty="0"/>
              <a:t> (</a:t>
            </a:r>
            <a:r>
              <a:rPr lang="fr-CA" dirty="0" err="1"/>
              <a:t>Add-SaveChanges</a:t>
            </a:r>
            <a:r>
              <a:rPr lang="fr-CA" dirty="0"/>
              <a:t>)</a:t>
            </a: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//Arrange</a:t>
            </a: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 </a:t>
            </a:r>
            <a:r>
              <a:rPr lang="fr-CA" b="1" dirty="0">
                <a:solidFill>
                  <a:schemeClr val="accent5"/>
                </a:solidFill>
              </a:rPr>
              <a:t>Vider la </a:t>
            </a:r>
            <a:r>
              <a:rPr lang="fr-CA" b="1" dirty="0" err="1">
                <a:solidFill>
                  <a:schemeClr val="accent5"/>
                </a:solidFill>
              </a:rPr>
              <a:t>InMemoryDB</a:t>
            </a:r>
            <a:endParaRPr lang="fr-CA" b="1" dirty="0">
              <a:solidFill>
                <a:schemeClr val="accent5"/>
              </a:solidFill>
            </a:endParaRPr>
          </a:p>
          <a:p>
            <a:pPr algn="l"/>
            <a:r>
              <a:rPr lang="fr-CA" i="1" dirty="0">
                <a:solidFill>
                  <a:schemeClr val="tx1"/>
                </a:solidFill>
              </a:rPr>
              <a:t>  </a:t>
            </a:r>
            <a:r>
              <a:rPr lang="fr-CA" dirty="0">
                <a:solidFill>
                  <a:schemeClr val="tx1"/>
                </a:solidFill>
              </a:rPr>
              <a:t>Définir une liste qui contient les 2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pour le résultat attendu.</a:t>
            </a:r>
          </a:p>
          <a:p>
            <a:pPr algn="l"/>
            <a:r>
              <a:rPr lang="fr-CA" dirty="0">
                <a:solidFill>
                  <a:schemeClr val="tx1"/>
                </a:solidFill>
              </a:rPr>
              <a:t>  En utilisant le </a:t>
            </a:r>
            <a:r>
              <a:rPr lang="fr-CA" i="1" dirty="0" err="1">
                <a:solidFill>
                  <a:schemeClr val="accent3"/>
                </a:solidFill>
              </a:rPr>
              <a:t>context</a:t>
            </a:r>
            <a:r>
              <a:rPr lang="fr-CA" dirty="0">
                <a:solidFill>
                  <a:schemeClr val="tx1"/>
                </a:solidFill>
              </a:rPr>
              <a:t> défini dans le Setup, ajouter les mêmes 2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.</a:t>
            </a:r>
          </a:p>
          <a:p>
            <a:pPr algn="l"/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Act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Définir une liste qui contient les </a:t>
            </a:r>
            <a:r>
              <a:rPr lang="fr-CA" i="1" dirty="0" err="1">
                <a:solidFill>
                  <a:schemeClr val="tx1"/>
                </a:solidFill>
              </a:rPr>
              <a:t>Booking</a:t>
            </a:r>
            <a:r>
              <a:rPr lang="fr-CA" i="1" dirty="0">
                <a:solidFill>
                  <a:schemeClr val="tx1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dans le </a:t>
            </a:r>
            <a:r>
              <a:rPr lang="fr-CA" i="1" dirty="0" err="1">
                <a:solidFill>
                  <a:schemeClr val="accent3"/>
                </a:solidFill>
              </a:rPr>
              <a:t>context</a:t>
            </a:r>
            <a:r>
              <a:rPr lang="fr-CA" i="1" dirty="0">
                <a:solidFill>
                  <a:schemeClr val="accent3"/>
                </a:solidFill>
              </a:rPr>
              <a:t>,</a:t>
            </a:r>
            <a:r>
              <a:rPr lang="fr-CA" dirty="0">
                <a:solidFill>
                  <a:schemeClr val="tx1"/>
                </a:solidFill>
              </a:rPr>
              <a:t> appeler le </a:t>
            </a:r>
            <a:r>
              <a:rPr lang="fr-CA" i="1" dirty="0" err="1">
                <a:solidFill>
                  <a:schemeClr val="accent5"/>
                </a:solidFill>
              </a:rPr>
              <a:t>GetAll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Assert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dirty="0">
                <a:solidFill>
                  <a:schemeClr val="tx1"/>
                </a:solidFill>
              </a:rPr>
              <a:t> Comparer les deux listes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3536347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A91A2C2-1892-4752-A2E4-E55C140727F7}"/>
              </a:ext>
            </a:extLst>
          </p:cNvPr>
          <p:cNvSpPr txBox="1"/>
          <p:nvPr/>
        </p:nvSpPr>
        <p:spPr>
          <a:xfrm>
            <a:off x="228600" y="797510"/>
            <a:ext cx="8686800" cy="461664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GetAllBooking_BookingOneAdnTwo_CheckBoththeBookingFromDatabase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  //arrange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expectedResult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List&lt;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 {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};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</a:t>
            </a:r>
          </a:p>
          <a:p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  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context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ApplicationDbContext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(options))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context.Database.EnsureDeleted</a:t>
            </a:r>
            <a:r>
              <a:rPr lang="fr-CA" sz="14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();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repository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StudyRoomBookingRepository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(context);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repository.Book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repository.Book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fr-CA" sz="1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act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List&lt;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actualList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using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context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ApplicationDbContext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(options))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repository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StudyRoomBookingRepository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(context);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actualList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repository.GetAll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null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).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ToList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fr-CA" sz="1100" dirty="0"/>
          </a:p>
        </p:txBody>
      </p:sp>
    </p:spTree>
    <p:extLst>
      <p:ext uri="{BB962C8B-B14F-4D97-AF65-F5344CB8AC3E}">
        <p14:creationId xmlns:p14="http://schemas.microsoft.com/office/powerpoint/2010/main" val="4178781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6A91A2C2-1892-4752-A2E4-E55C140727F7}"/>
              </a:ext>
            </a:extLst>
          </p:cNvPr>
          <p:cNvSpPr txBox="1"/>
          <p:nvPr/>
        </p:nvSpPr>
        <p:spPr>
          <a:xfrm>
            <a:off x="228600" y="797510"/>
            <a:ext cx="8686800" cy="504753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GetAllBooking_BookingOneAdnTwo_CheckBoththeBookingFromDatabase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….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8000"/>
                </a:solidFill>
                <a:latin typeface="Cascadia Mono" panose="020B0609020000020004" pitchFamily="49" charset="0"/>
              </a:rPr>
              <a:t>//</a:t>
            </a:r>
            <a:r>
              <a:rPr lang="fr-CA" sz="1400" dirty="0" err="1">
                <a:solidFill>
                  <a:srgbClr val="008000"/>
                </a:solidFill>
                <a:latin typeface="Cascadia Mono" panose="020B0609020000020004" pitchFamily="49" charset="0"/>
              </a:rPr>
              <a:t>assert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CollectionAssert.AreEqual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expectedResult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actualList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BookingCompare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());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}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class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BookingCompare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: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IComparer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int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Compare(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x,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object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y)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booking1 = 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)x;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var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booking2 = (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)y;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if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(booking1.BookingId != booking2.BookingId)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1;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else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return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0;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}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}</a:t>
            </a:r>
            <a:endParaRPr lang="fr-CA" sz="1000" dirty="0"/>
          </a:p>
        </p:txBody>
      </p:sp>
    </p:spTree>
    <p:extLst>
      <p:ext uri="{BB962C8B-B14F-4D97-AF65-F5344CB8AC3E}">
        <p14:creationId xmlns:p14="http://schemas.microsoft.com/office/powerpoint/2010/main" val="6008989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480A08-ACBD-4289-A4D6-B240C073055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Tests utiles…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1EEEBFE-C028-4485-BD62-3F0A9DC891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1371600"/>
            <a:ext cx="6858000" cy="4419600"/>
          </a:xfrm>
        </p:spPr>
        <p:txBody>
          <a:bodyPr>
            <a:normAutofit/>
          </a:bodyPr>
          <a:lstStyle/>
          <a:p>
            <a:r>
              <a:rPr lang="fr-CA" dirty="0"/>
              <a:t>Tester le CRUD de base fournie avec EF n’a pas grande valeur…</a:t>
            </a:r>
          </a:p>
          <a:p>
            <a:pPr algn="l"/>
            <a:r>
              <a:rPr lang="fr-CA" dirty="0"/>
              <a:t>Ceux qui ont le plus de valeur sont ceux qui font plus que le CRUD de base. Par exemple:</a:t>
            </a:r>
          </a:p>
          <a:p>
            <a:pPr algn="l"/>
            <a:r>
              <a:rPr lang="fr-CA" dirty="0"/>
              <a:t>Un </a:t>
            </a:r>
            <a:r>
              <a:rPr lang="fr-CA" dirty="0" err="1"/>
              <a:t>Create</a:t>
            </a:r>
            <a:r>
              <a:rPr lang="fr-CA" dirty="0"/>
              <a:t>/</a:t>
            </a:r>
            <a:r>
              <a:rPr lang="fr-CA" dirty="0" err="1"/>
              <a:t>Add</a:t>
            </a:r>
            <a:r>
              <a:rPr lang="fr-CA" dirty="0"/>
              <a:t> dans le Repository qui affecte plusieurs tables (</a:t>
            </a:r>
            <a:r>
              <a:rPr lang="fr-CA" dirty="0" err="1"/>
              <a:t>create</a:t>
            </a:r>
            <a:r>
              <a:rPr lang="fr-CA" dirty="0"/>
              <a:t>/update)  ou avec une validation préalable</a:t>
            </a:r>
          </a:p>
          <a:p>
            <a:pPr algn="l"/>
            <a:endParaRPr lang="fr-CA" dirty="0"/>
          </a:p>
          <a:p>
            <a:pPr algn="l"/>
            <a:r>
              <a:rPr lang="fr-CA" dirty="0"/>
              <a:t>Un </a:t>
            </a:r>
            <a:r>
              <a:rPr lang="fr-CA" dirty="0" err="1"/>
              <a:t>Delete</a:t>
            </a:r>
            <a:r>
              <a:rPr lang="fr-CA" dirty="0"/>
              <a:t> qui n’en est pas un: qui fait un Update afin de rendre un ou plusieurs enregistrements « non disponible » sans les enlever de la BD.</a:t>
            </a:r>
          </a:p>
          <a:p>
            <a:endParaRPr lang="fr-CA" dirty="0"/>
          </a:p>
        </p:txBody>
      </p:sp>
      <p:pic>
        <p:nvPicPr>
          <p:cNvPr id="4" name="money with scaffolding">
            <a:extLst>
              <a:ext uri="{FF2B5EF4-FFF2-40B4-BE49-F238E27FC236}">
                <a16:creationId xmlns:a16="http://schemas.microsoft.com/office/drawing/2014/main" id="{0124ABA7-FFA5-404A-BCE4-436F59BF7E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1200" y="2312975"/>
            <a:ext cx="3124200" cy="253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72658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5757D8-AA26-4D16-9173-4BE28838E9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Packages </a:t>
            </a:r>
            <a:r>
              <a:rPr lang="fr-CA" dirty="0" err="1">
                <a:solidFill>
                  <a:schemeClr val="bg1"/>
                </a:solidFill>
              </a:rPr>
              <a:t>Nugets</a:t>
            </a:r>
            <a:r>
              <a:rPr lang="fr-CA" dirty="0">
                <a:solidFill>
                  <a:schemeClr val="bg1"/>
                </a:solidFill>
              </a:rPr>
              <a:t> requis:</a:t>
            </a:r>
            <a:endParaRPr lang="en-CA" dirty="0"/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1509C3F9-59EC-4382-881D-2DB3E57688E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66455392"/>
              </p:ext>
            </p:extLst>
          </p:nvPr>
        </p:nvGraphicFramePr>
        <p:xfrm>
          <a:off x="954142" y="1295400"/>
          <a:ext cx="7275458" cy="44139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61949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DA3E488-31C6-4CC2-94F5-3225C05A99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>
                                            <p:graphicEl>
                                              <a:dgm id="{DDA3E488-31C6-4CC2-94F5-3225C05A99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>
                                            <p:graphicEl>
                                              <a:dgm id="{DDA3E488-31C6-4CC2-94F5-3225C05A993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D5714F3F-D7D7-4613-BB67-D11D4B61E1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>
                                            <p:graphicEl>
                                              <a:dgm id="{D5714F3F-D7D7-4613-BB67-D11D4B61E1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>
                                            <p:graphicEl>
                                              <a:dgm id="{D5714F3F-D7D7-4613-BB67-D11D4B61E1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04F623F9-B9D2-4793-8909-898EAA12FE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>
                                            <p:graphicEl>
                                              <a:dgm id="{04F623F9-B9D2-4793-8909-898EAA12FE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>
                                            <p:graphicEl>
                                              <a:dgm id="{04F623F9-B9D2-4793-8909-898EAA12FEB6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689B573A-33E9-4DD6-88EC-69E1DDD6A6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>
                                            <p:graphicEl>
                                              <a:dgm id="{689B573A-33E9-4DD6-88EC-69E1DDD6A6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>
                                            <p:graphicEl>
                                              <a:dgm id="{689B573A-33E9-4DD6-88EC-69E1DDD6A62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190E5F94-07E1-48D0-BD27-D3CCCB4D66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">
                                            <p:graphicEl>
                                              <a:dgm id="{190E5F94-07E1-48D0-BD27-D3CCCB4D66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">
                                            <p:graphicEl>
                                              <a:dgm id="{190E5F94-07E1-48D0-BD27-D3CCCB4D66B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6528806-207C-4074-B231-0B7667079E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>
                                            <p:graphicEl>
                                              <a:dgm id="{F6528806-207C-4074-B231-0B7667079E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>
                                            <p:graphicEl>
                                              <a:dgm id="{F6528806-207C-4074-B231-0B7667079E8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4F239A-01BC-4F39-A27E-65ABA9E101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609599"/>
            <a:ext cx="9067800" cy="762001"/>
          </a:xfrm>
        </p:spPr>
        <p:txBody>
          <a:bodyPr/>
          <a:lstStyle/>
          <a:p>
            <a:r>
              <a:rPr lang="fr-CA" dirty="0"/>
              <a:t>Projet tests pour </a:t>
            </a:r>
            <a:r>
              <a:rPr lang="fr-CA" i="1" dirty="0" err="1"/>
              <a:t>DataAccess</a:t>
            </a:r>
            <a:endParaRPr lang="fr-CA" i="1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22EB1DC-F658-4773-906C-F9783777C5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200" y="1371600"/>
            <a:ext cx="8839200" cy="4419600"/>
          </a:xfrm>
        </p:spPr>
        <p:txBody>
          <a:bodyPr/>
          <a:lstStyle/>
          <a:p>
            <a:r>
              <a:rPr lang="fr-CA" dirty="0"/>
              <a:t>Même nom que le projet à tester + Tests </a:t>
            </a:r>
            <a:r>
              <a:rPr lang="fr-CA" dirty="0" err="1">
                <a:solidFill>
                  <a:schemeClr val="accent5"/>
                </a:solidFill>
              </a:rPr>
              <a:t>ProjetName_DataAccess_Tests</a:t>
            </a:r>
            <a:endParaRPr lang="fr-CA" dirty="0">
              <a:solidFill>
                <a:schemeClr val="accent5"/>
              </a:solidFill>
            </a:endParaRPr>
          </a:p>
          <a:p>
            <a:r>
              <a:rPr lang="fr-CA" dirty="0"/>
              <a:t>Ajouter une liaison de projet: Tests utilise </a:t>
            </a:r>
            <a:r>
              <a:rPr lang="fr-CA" dirty="0" err="1"/>
              <a:t>DataAccess</a:t>
            </a:r>
            <a:endParaRPr lang="fr-CA" dirty="0"/>
          </a:p>
          <a:p>
            <a:r>
              <a:rPr lang="fr-CA" dirty="0"/>
              <a:t>Changer le </a:t>
            </a:r>
            <a:r>
              <a:rPr lang="fr-CA" dirty="0" err="1"/>
              <a:t>NameSpace</a:t>
            </a:r>
            <a:r>
              <a:rPr lang="fr-CA" dirty="0"/>
              <a:t> par défaut dans le projet de Tests: même que </a:t>
            </a:r>
            <a:r>
              <a:rPr lang="fr-CA" dirty="0" err="1"/>
              <a:t>DataAccess</a:t>
            </a:r>
            <a:endParaRPr lang="fr-CA" dirty="0"/>
          </a:p>
          <a:p>
            <a:endParaRPr lang="fr-CA" dirty="0"/>
          </a:p>
          <a:p>
            <a:endParaRPr lang="fr-CA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43B75F3-0B04-4D65-956E-74316E6D40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429000"/>
            <a:ext cx="6862762" cy="3412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772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75" y="609600"/>
            <a:ext cx="9067800" cy="473699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accent2"/>
                </a:solidFill>
              </a:rPr>
              <a:t>Instancier les objets de test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161C427-46BA-4EF4-B12D-93160DD8F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3FBA1B2-1D1C-40FE-9291-A71A4427DBDE}"/>
              </a:ext>
            </a:extLst>
          </p:cNvPr>
          <p:cNvSpPr txBox="1"/>
          <p:nvPr/>
        </p:nvSpPr>
        <p:spPr>
          <a:xfrm>
            <a:off x="228600" y="1119875"/>
            <a:ext cx="8783425" cy="52629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DbContextOptions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LondonDbContext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 options;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StudyRoomBookingRepositoryTests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Bob"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Bob@gmail.coom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11,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1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};</a:t>
            </a:r>
          </a:p>
          <a:p>
            <a:endParaRPr lang="fr-CA" sz="14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StudyRoomBooking</a:t>
            </a:r>
            <a:endParaRPr lang="fr-CA" sz="1400" dirty="0">
              <a:solidFill>
                <a:srgbClr val="000000"/>
              </a:solidFill>
              <a:highlight>
                <a:srgbClr val="FFFF00"/>
              </a:highlight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Lynda"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Lynda@gmail.coom</a:t>
            </a:r>
            <a:r>
              <a:rPr lang="fr-CA" sz="1400" dirty="0">
                <a:solidFill>
                  <a:srgbClr val="A31515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22,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= 2</a:t>
            </a:r>
          </a:p>
          <a:p>
            <a:r>
              <a:rPr lang="fr-CA" sz="14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            };</a:t>
            </a:r>
            <a:endParaRPr lang="fr-CA" sz="1400" dirty="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29434939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75" y="609600"/>
            <a:ext cx="9067800" cy="473699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accent2"/>
                </a:solidFill>
              </a:rPr>
              <a:t>Instancier les objets de test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161C427-46BA-4EF4-B12D-93160DD8F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3FBA1B2-1D1C-40FE-9291-A71A4427DBDE}"/>
              </a:ext>
            </a:extLst>
          </p:cNvPr>
          <p:cNvSpPr txBox="1"/>
          <p:nvPr/>
        </p:nvSpPr>
        <p:spPr>
          <a:xfrm>
            <a:off x="228600" y="1119875"/>
            <a:ext cx="8783425" cy="52629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DbContextOptions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LondonDbContext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&gt; options;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StudyRoomBookingRepositoryTests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Bob"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Bob@gmail.coom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= 11,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1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Lynda"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Lynda@gmail.coom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highlight>
                  <a:srgbClr val="00FF00"/>
                </a:highlight>
                <a:latin typeface="Cascadia Mono" panose="020B0609020000020004" pitchFamily="49" charset="0"/>
              </a:rPr>
              <a:t> = 22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2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  <a:endParaRPr lang="fr-CA" sz="1400" dirty="0"/>
          </a:p>
        </p:txBody>
      </p:sp>
      <p:sp>
        <p:nvSpPr>
          <p:cNvPr id="3" name="Légende : flèche vers la gauche 2">
            <a:extLst>
              <a:ext uri="{FF2B5EF4-FFF2-40B4-BE49-F238E27FC236}">
                <a16:creationId xmlns:a16="http://schemas.microsoft.com/office/drawing/2014/main" id="{4C6650D9-CE7F-4617-A73A-FCD1970310EC}"/>
              </a:ext>
            </a:extLst>
          </p:cNvPr>
          <p:cNvSpPr/>
          <p:nvPr/>
        </p:nvSpPr>
        <p:spPr>
          <a:xfrm>
            <a:off x="3657600" y="3276600"/>
            <a:ext cx="5049625" cy="2057400"/>
          </a:xfrm>
          <a:prstGeom prst="leftArrowCallou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>
                <a:solidFill>
                  <a:schemeClr val="tx1"/>
                </a:solidFill>
              </a:rPr>
              <a:t>Note: Les Id qui permettrons de sélectionner, identifier les instances comme avec la clé primaire dans la vrai BD</a:t>
            </a:r>
          </a:p>
        </p:txBody>
      </p:sp>
    </p:spTree>
    <p:extLst>
      <p:ext uri="{BB962C8B-B14F-4D97-AF65-F5344CB8AC3E}">
        <p14:creationId xmlns:p14="http://schemas.microsoft.com/office/powerpoint/2010/main" val="1018746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75" y="609600"/>
            <a:ext cx="9067800" cy="473699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accent2"/>
                </a:solidFill>
              </a:rPr>
              <a:t>Définir le </a:t>
            </a:r>
            <a:r>
              <a:rPr lang="fr-CA" dirty="0" err="1">
                <a:solidFill>
                  <a:schemeClr val="accent2"/>
                </a:solidFill>
              </a:rPr>
              <a:t>DbContext</a:t>
            </a:r>
            <a:r>
              <a:rPr lang="fr-CA" dirty="0">
                <a:solidFill>
                  <a:schemeClr val="accent2"/>
                </a:solidFill>
              </a:rPr>
              <a:t>: pour l’associer </a:t>
            </a:r>
            <a:r>
              <a:rPr lang="fr-CA" dirty="0" err="1">
                <a:solidFill>
                  <a:schemeClr val="accent2"/>
                </a:solidFill>
              </a:rPr>
              <a:t>MemoryDB</a:t>
            </a:r>
            <a:endParaRPr lang="fr-CA" dirty="0">
              <a:solidFill>
                <a:schemeClr val="accent2"/>
              </a:solidFill>
            </a:endParaRP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161C427-46BA-4EF4-B12D-93160DD8F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C3FBA1B2-1D1C-40FE-9291-A71A4427DBDE}"/>
              </a:ext>
            </a:extLst>
          </p:cNvPr>
          <p:cNvSpPr txBox="1"/>
          <p:nvPr/>
        </p:nvSpPr>
        <p:spPr>
          <a:xfrm>
            <a:off x="228600" y="1119875"/>
            <a:ext cx="8783425" cy="526297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 err="1">
                <a:solidFill>
                  <a:srgbClr val="0000FF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private</a:t>
            </a:r>
            <a:r>
              <a:rPr lang="fr-CA" sz="14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DbContextOptions</a:t>
            </a:r>
            <a:r>
              <a:rPr lang="fr-CA" sz="14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&lt;</a:t>
            </a:r>
            <a:r>
              <a:rPr lang="fr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LondonDbContext</a:t>
            </a:r>
            <a:r>
              <a:rPr lang="fr-CA" sz="14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&gt; options;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2B91AF"/>
                </a:solidFill>
                <a:latin typeface="Cascadia Mono" panose="020B0609020000020004" pitchFamily="49" charset="0"/>
              </a:rPr>
              <a:t>StudyRoomBookingRepositoryTests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studyRoomBooking_One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()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Bob"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Bob@gmail.coom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11,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1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</a:p>
          <a:p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studyRoomBooking_Two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endParaRPr lang="fr-CA" sz="1400" dirty="0">
              <a:solidFill>
                <a:srgbClr val="000000"/>
              </a:solidFill>
              <a:latin typeface="Cascadia Mono" panose="020B0609020000020004" pitchFamily="49" charset="0"/>
            </a:endParaRP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{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FirstName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Lynda"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LastName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Gratton"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Date = </a:t>
            </a:r>
            <a:r>
              <a:rPr lang="en-US" sz="14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DateTime</a:t>
            </a:r>
            <a:r>
              <a:rPr lang="en-US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(2022, 5, 5),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Email = 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« </a:t>
            </a:r>
            <a:r>
              <a:rPr lang="fr-CA" sz="14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Lynda@gmail.coom</a:t>
            </a:r>
            <a:r>
              <a:rPr lang="fr-CA" sz="14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22,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    </a:t>
            </a:r>
            <a:r>
              <a:rPr lang="fr-CA" sz="14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StudyRoomId</a:t>
            </a:r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= 2</a:t>
            </a:r>
          </a:p>
          <a:p>
            <a:r>
              <a:rPr lang="fr-CA" sz="1400" dirty="0">
                <a:solidFill>
                  <a:srgbClr val="000000"/>
                </a:solidFill>
                <a:latin typeface="Cascadia Mono" panose="020B0609020000020004" pitchFamily="49" charset="0"/>
              </a:rPr>
              <a:t>            };</a:t>
            </a:r>
            <a:endParaRPr lang="fr-CA" sz="1400" dirty="0"/>
          </a:p>
        </p:txBody>
      </p:sp>
    </p:spTree>
    <p:extLst>
      <p:ext uri="{BB962C8B-B14F-4D97-AF65-F5344CB8AC3E}">
        <p14:creationId xmlns:p14="http://schemas.microsoft.com/office/powerpoint/2010/main" val="16134446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0CCDF0C-D7DE-427C-ADE9-9CE69D0CEC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685800"/>
            <a:ext cx="9067800" cy="457200"/>
          </a:xfrm>
        </p:spPr>
        <p:txBody>
          <a:bodyPr>
            <a:normAutofit fontScale="90000"/>
          </a:bodyPr>
          <a:lstStyle/>
          <a:p>
            <a:r>
              <a:rPr lang="fr-CA" dirty="0"/>
              <a:t>Tester le CRUD</a:t>
            </a:r>
            <a:endParaRPr lang="en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1BC0CB3D-E89C-4E67-B9F6-5E62454CEF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248" y="1173480"/>
            <a:ext cx="8839200" cy="1219200"/>
          </a:xfrm>
        </p:spPr>
        <p:txBody>
          <a:bodyPr>
            <a:normAutofit/>
          </a:bodyPr>
          <a:lstStyle/>
          <a:p>
            <a:r>
              <a:rPr lang="fr-CA" dirty="0"/>
              <a:t>Tester les opérations sur la BD sans dépendre de la BD réelle</a:t>
            </a:r>
          </a:p>
          <a:p>
            <a:r>
              <a:rPr lang="fr-CA" dirty="0"/>
              <a:t>"</a:t>
            </a:r>
            <a:r>
              <a:rPr lang="fr-CA" dirty="0" err="1"/>
              <a:t>Mocker</a:t>
            </a:r>
            <a:r>
              <a:rPr lang="fr-CA" dirty="0"/>
              <a:t>" la BD en utilisant: </a:t>
            </a:r>
            <a:r>
              <a:rPr lang="fr-CA" dirty="0" err="1">
                <a:solidFill>
                  <a:schemeClr val="accent5"/>
                </a:solidFill>
              </a:rPr>
              <a:t>InMemoryDatabase</a:t>
            </a:r>
            <a:endParaRPr lang="en-CA" dirty="0">
              <a:solidFill>
                <a:schemeClr val="accent5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7A5950D-266C-4D6C-83E7-D99C0183A896}"/>
              </a:ext>
            </a:extLst>
          </p:cNvPr>
          <p:cNvSpPr txBox="1"/>
          <p:nvPr/>
        </p:nvSpPr>
        <p:spPr>
          <a:xfrm>
            <a:off x="266700" y="3124200"/>
            <a:ext cx="8610600" cy="156966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[</a:t>
            </a:r>
            <a:r>
              <a:rPr lang="en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SetUp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]</a:t>
            </a:r>
          </a:p>
          <a:p>
            <a:r>
              <a:rPr lang="en-CA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CA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CA" sz="1600" dirty="0">
                <a:solidFill>
                  <a:srgbClr val="000000"/>
                </a:solidFill>
                <a:highlight>
                  <a:srgbClr val="FFFF00"/>
                </a:highlight>
                <a:latin typeface="Cascadia Mono" panose="020B0609020000020004" pitchFamily="49" charset="0"/>
              </a:rPr>
              <a:t>Setup()</a:t>
            </a:r>
          </a:p>
          <a:p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options = </a:t>
            </a:r>
            <a:r>
              <a:rPr lang="en-CA" sz="1600" dirty="0">
                <a:solidFill>
                  <a:srgbClr val="0000FF"/>
                </a:solidFill>
                <a:latin typeface="Cascadia Mono" panose="020B0609020000020004" pitchFamily="49" charset="0"/>
              </a:rPr>
              <a:t>new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DbContextOptionsBuilder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&lt;</a:t>
            </a:r>
            <a:r>
              <a:rPr lang="en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LondonDbContext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&gt;()</a:t>
            </a:r>
          </a:p>
          <a:p>
            <a:r>
              <a:rPr lang="en-CA" sz="1600" dirty="0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           .</a:t>
            </a:r>
            <a:r>
              <a:rPr lang="en-CA" sz="1600" dirty="0" err="1">
                <a:solidFill>
                  <a:srgbClr val="000000"/>
                </a:solidFill>
                <a:highlight>
                  <a:srgbClr val="00FFFF"/>
                </a:highlight>
                <a:latin typeface="Cascadia Mono" panose="020B0609020000020004" pitchFamily="49" charset="0"/>
              </a:rPr>
              <a:t>UseInMemoryDatabase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en-CA" sz="16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databaseName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: </a:t>
            </a:r>
            <a:r>
              <a:rPr lang="en-CA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CA" sz="1600" dirty="0" err="1">
                <a:solidFill>
                  <a:srgbClr val="A31515"/>
                </a:solidFill>
                <a:latin typeface="Cascadia Mono" panose="020B0609020000020004" pitchFamily="49" charset="0"/>
              </a:rPr>
              <a:t>MemoryLondon</a:t>
            </a:r>
            <a:r>
              <a:rPr lang="en-CA" sz="1600" dirty="0">
                <a:solidFill>
                  <a:srgbClr val="A31515"/>
                </a:solidFill>
                <a:latin typeface="Cascadia Mono" panose="020B0609020000020004" pitchFamily="49" charset="0"/>
              </a:rPr>
              <a:t>"</a:t>
            </a:r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).Options;</a:t>
            </a:r>
          </a:p>
          <a:p>
            <a:r>
              <a:rPr lang="en-CA" sz="16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en-CA" sz="16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2F8EDEDD-FB81-4A23-8DAA-7CF6B7CE93B1}"/>
              </a:ext>
            </a:extLst>
          </p:cNvPr>
          <p:cNvSpPr txBox="1"/>
          <p:nvPr/>
        </p:nvSpPr>
        <p:spPr>
          <a:xfrm>
            <a:off x="76200" y="2573774"/>
            <a:ext cx="616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b="1" dirty="0">
                <a:solidFill>
                  <a:schemeClr val="accent2"/>
                </a:solidFill>
              </a:rPr>
              <a:t>Relier le </a:t>
            </a:r>
            <a:r>
              <a:rPr lang="fr-CA" b="1" dirty="0" err="1">
                <a:solidFill>
                  <a:schemeClr val="accent2"/>
                </a:solidFill>
              </a:rPr>
              <a:t>DbContext</a:t>
            </a:r>
            <a:r>
              <a:rPr lang="fr-CA" b="1" dirty="0">
                <a:solidFill>
                  <a:schemeClr val="accent2"/>
                </a:solidFill>
              </a:rPr>
              <a:t> à la </a:t>
            </a:r>
            <a:r>
              <a:rPr lang="fr-CA" b="1" dirty="0" err="1">
                <a:solidFill>
                  <a:schemeClr val="accent2"/>
                </a:solidFill>
              </a:rPr>
              <a:t>InMemoryDatabase</a:t>
            </a:r>
            <a:r>
              <a:rPr lang="fr-CA" b="1" dirty="0">
                <a:solidFill>
                  <a:schemeClr val="accent2"/>
                </a:solidFill>
              </a:rPr>
              <a:t> pour tous les tests</a:t>
            </a:r>
          </a:p>
        </p:txBody>
      </p:sp>
    </p:spTree>
    <p:extLst>
      <p:ext uri="{BB962C8B-B14F-4D97-AF65-F5344CB8AC3E}">
        <p14:creationId xmlns:p14="http://schemas.microsoft.com/office/powerpoint/2010/main" val="1326666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ECB460-A483-436A-9BC2-34602EE561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775" y="609600"/>
            <a:ext cx="9067800" cy="473699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accent2"/>
                </a:solidFill>
              </a:rPr>
              <a:t>L’action à tester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1161C427-46BA-4EF4-B12D-93160DD8F1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CA" dirty="0"/>
              <a:t>Le </a:t>
            </a:r>
            <a:r>
              <a:rPr lang="fr-CA" dirty="0" err="1"/>
              <a:t>Add</a:t>
            </a:r>
            <a:r>
              <a:rPr lang="fr-CA" dirty="0"/>
              <a:t>() ET le </a:t>
            </a:r>
            <a:r>
              <a:rPr lang="fr-CA" dirty="0" err="1"/>
              <a:t>SaveChanges</a:t>
            </a:r>
            <a:r>
              <a:rPr lang="fr-CA" dirty="0"/>
              <a:t>()</a:t>
            </a:r>
          </a:p>
          <a:p>
            <a:r>
              <a:rPr lang="fr-CA" dirty="0"/>
              <a:t>Sans le </a:t>
            </a:r>
            <a:r>
              <a:rPr lang="fr-CA" dirty="0" err="1"/>
              <a:t>SaveChanges</a:t>
            </a:r>
            <a:r>
              <a:rPr lang="fr-CA" dirty="0"/>
              <a:t>: Rien dans la BD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CEC0C3F-FF6E-4A8C-9032-950CEED5B2C8}"/>
              </a:ext>
            </a:extLst>
          </p:cNvPr>
          <p:cNvSpPr txBox="1"/>
          <p:nvPr/>
        </p:nvSpPr>
        <p:spPr>
          <a:xfrm>
            <a:off x="533400" y="2842736"/>
            <a:ext cx="7924800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ascadia Mono" panose="020B06090200000200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Book(</a:t>
            </a:r>
            <a:r>
              <a:rPr lang="en-US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StudyRoomBooking</a:t>
            </a:r>
            <a:r>
              <a:rPr lang="en-US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booking)</a:t>
            </a:r>
          </a:p>
          <a:p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{</a:t>
            </a:r>
          </a:p>
          <a:p>
            <a:r>
              <a:rPr lang="fr-CA" dirty="0">
                <a:solidFill>
                  <a:srgbClr val="000000"/>
                </a:solidFill>
                <a:latin typeface="Cascadia Mono" panose="020B0609020000020004" pitchFamily="49" charset="0"/>
              </a:rPr>
              <a:t> </a:t>
            </a:r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_</a:t>
            </a:r>
            <a:r>
              <a:rPr lang="fr-CA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context.StudyRoomBookings.Add</a:t>
            </a:r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</a:t>
            </a:r>
            <a:r>
              <a:rPr lang="fr-CA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booking</a:t>
            </a:r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);</a:t>
            </a:r>
          </a:p>
          <a:p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 _</a:t>
            </a:r>
            <a:r>
              <a:rPr lang="fr-CA" sz="1800" dirty="0" err="1">
                <a:solidFill>
                  <a:srgbClr val="000000"/>
                </a:solidFill>
                <a:latin typeface="Cascadia Mono" panose="020B0609020000020004" pitchFamily="49" charset="0"/>
              </a:rPr>
              <a:t>context.SaveChanges</a:t>
            </a:r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();</a:t>
            </a:r>
          </a:p>
          <a:p>
            <a:r>
              <a:rPr lang="fr-CA" sz="1800" dirty="0">
                <a:solidFill>
                  <a:srgbClr val="000000"/>
                </a:solidFill>
                <a:latin typeface="Cascadia Mono" panose="020B0609020000020004" pitchFamily="49" charset="0"/>
              </a:rPr>
              <a:t>}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41478642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D26140-AAF4-4073-AA9F-B7950033BA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28601"/>
            <a:ext cx="9067800" cy="1143000"/>
          </a:xfrm>
        </p:spPr>
        <p:txBody>
          <a:bodyPr/>
          <a:lstStyle/>
          <a:p>
            <a:r>
              <a:rPr lang="fr-CA" dirty="0"/>
              <a:t>Test1: </a:t>
            </a:r>
            <a:r>
              <a:rPr lang="fr-CA" dirty="0" err="1"/>
              <a:t>SaveBooking</a:t>
            </a:r>
            <a:r>
              <a:rPr lang="fr-CA" dirty="0"/>
              <a:t> </a:t>
            </a:r>
            <a:r>
              <a:rPr lang="fr-CA" dirty="0" err="1"/>
              <a:t>BookingOne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0594820-DD19-40FE-B32D-94612A9B1B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1143000"/>
            <a:ext cx="8686800" cy="4953000"/>
          </a:xfrm>
        </p:spPr>
        <p:txBody>
          <a:bodyPr/>
          <a:lstStyle/>
          <a:p>
            <a:r>
              <a:rPr lang="fr-CA" dirty="0"/>
              <a:t>Tester l’ajout dans la BD via </a:t>
            </a:r>
            <a:r>
              <a:rPr lang="fr-CA" i="1" dirty="0">
                <a:solidFill>
                  <a:schemeClr val="accent3"/>
                </a:solidFill>
              </a:rPr>
              <a:t>Book</a:t>
            </a:r>
            <a:r>
              <a:rPr lang="fr-CA" dirty="0"/>
              <a:t> (</a:t>
            </a:r>
            <a:r>
              <a:rPr lang="fr-CA" dirty="0" err="1"/>
              <a:t>Add-SaveChanges</a:t>
            </a:r>
            <a:r>
              <a:rPr lang="fr-CA" dirty="0"/>
              <a:t>)</a:t>
            </a: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//Arrange</a:t>
            </a:r>
          </a:p>
          <a:p>
            <a:pPr algn="l"/>
            <a:r>
              <a:rPr lang="fr-CA" i="1" dirty="0">
                <a:solidFill>
                  <a:schemeClr val="tx1"/>
                </a:solidFill>
              </a:rPr>
              <a:t>  </a:t>
            </a:r>
            <a:r>
              <a:rPr lang="fr-CA" dirty="0">
                <a:solidFill>
                  <a:schemeClr val="tx1"/>
                </a:solidFill>
              </a:rPr>
              <a:t>Rien de plus que le </a:t>
            </a:r>
            <a:r>
              <a:rPr lang="fr-CA" i="1" dirty="0">
                <a:solidFill>
                  <a:schemeClr val="tx1"/>
                </a:solidFill>
              </a:rPr>
              <a:t>Setup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Act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En utilisant le </a:t>
            </a:r>
            <a:r>
              <a:rPr lang="fr-CA" i="1" dirty="0" err="1">
                <a:solidFill>
                  <a:schemeClr val="accent3"/>
                </a:solidFill>
              </a:rPr>
              <a:t>context</a:t>
            </a:r>
            <a:r>
              <a:rPr lang="fr-CA" dirty="0">
                <a:solidFill>
                  <a:schemeClr val="tx1"/>
                </a:solidFill>
              </a:rPr>
              <a:t> défini dans le Setup, </a:t>
            </a:r>
            <a:r>
              <a:rPr lang="fr-CA" i="1" dirty="0">
                <a:solidFill>
                  <a:schemeClr val="accent5"/>
                </a:solidFill>
              </a:rPr>
              <a:t>Book</a:t>
            </a:r>
            <a:r>
              <a:rPr lang="fr-CA" dirty="0">
                <a:solidFill>
                  <a:schemeClr val="tx1"/>
                </a:solidFill>
              </a:rPr>
              <a:t> avec une les   </a:t>
            </a:r>
            <a:r>
              <a:rPr lang="fr-CA" i="1" dirty="0" err="1">
                <a:solidFill>
                  <a:schemeClr val="accent3"/>
                </a:solidFill>
              </a:rPr>
              <a:t>StudyRoom</a:t>
            </a:r>
            <a:r>
              <a:rPr lang="fr-CA" dirty="0">
                <a:solidFill>
                  <a:schemeClr val="tx1"/>
                </a:solidFill>
              </a:rPr>
              <a:t> définies dans le </a:t>
            </a:r>
            <a:r>
              <a:rPr lang="fr-CA" i="1" dirty="0">
                <a:solidFill>
                  <a:schemeClr val="accent3"/>
                </a:solidFill>
              </a:rPr>
              <a:t>Setup</a:t>
            </a:r>
            <a:r>
              <a:rPr lang="fr-CA" dirty="0">
                <a:solidFill>
                  <a:schemeClr val="tx1"/>
                </a:solidFill>
              </a:rPr>
              <a:t>, soit </a:t>
            </a:r>
            <a:r>
              <a:rPr lang="fr-CA" i="1" dirty="0" err="1">
                <a:solidFill>
                  <a:schemeClr val="accent5"/>
                </a:solidFill>
              </a:rPr>
              <a:t>StudyRoomBooking_One</a:t>
            </a:r>
            <a:endParaRPr lang="fr-CA" i="1" dirty="0">
              <a:solidFill>
                <a:schemeClr val="accent5"/>
              </a:solidFill>
            </a:endParaRPr>
          </a:p>
          <a:p>
            <a:pPr algn="l"/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i="1" dirty="0">
                <a:solidFill>
                  <a:srgbClr val="00B050"/>
                </a:solidFill>
              </a:rPr>
              <a:t>//</a:t>
            </a:r>
            <a:r>
              <a:rPr lang="fr-CA" i="1" dirty="0" err="1">
                <a:solidFill>
                  <a:srgbClr val="00B050"/>
                </a:solidFill>
              </a:rPr>
              <a:t>Assert</a:t>
            </a:r>
            <a:endParaRPr lang="fr-CA" i="1" dirty="0">
              <a:solidFill>
                <a:srgbClr val="00B050"/>
              </a:solidFill>
            </a:endParaRPr>
          </a:p>
          <a:p>
            <a:pPr algn="l"/>
            <a:r>
              <a:rPr lang="fr-CA" dirty="0">
                <a:solidFill>
                  <a:schemeClr val="tx1"/>
                </a:solidFill>
              </a:rPr>
              <a:t> Comparer chaque propriété de l’instance </a:t>
            </a:r>
            <a:r>
              <a:rPr lang="fr-CA" i="1" dirty="0" err="1">
                <a:solidFill>
                  <a:schemeClr val="accent5"/>
                </a:solidFill>
              </a:rPr>
              <a:t>StudyRoomBooking_One</a:t>
            </a:r>
            <a:r>
              <a:rPr lang="fr-CA" i="1" dirty="0">
                <a:solidFill>
                  <a:schemeClr val="accent5"/>
                </a:solidFill>
              </a:rPr>
              <a:t> </a:t>
            </a:r>
            <a:r>
              <a:rPr lang="fr-CA" dirty="0">
                <a:solidFill>
                  <a:schemeClr val="tx1"/>
                </a:solidFill>
              </a:rPr>
              <a:t>à la  propriété dans BD en mémoire.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66985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8BCCC4-5DE7-4370-9E70-FCF7B521A13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3BB8BCB-5400-4013-A03D-EACBA98D29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32D5163-5949-470C-92C8-55DB230E5778}"/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1355</Words>
  <Application>Microsoft Office PowerPoint</Application>
  <PresentationFormat>Affichage à l'écran (4:3)</PresentationFormat>
  <Paragraphs>219</Paragraphs>
  <Slides>16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Cascadia Mono</vt:lpstr>
      <vt:lpstr>Franklin Gothic Heavy</vt:lpstr>
      <vt:lpstr>Impact</vt:lpstr>
      <vt:lpstr>Office Theme</vt:lpstr>
      <vt:lpstr>2_PresenterMedia.com Static Theme</vt:lpstr>
      <vt:lpstr>Programmation Web transactionnelle</vt:lpstr>
      <vt:lpstr>Packages Nugets requis:</vt:lpstr>
      <vt:lpstr>Projet tests pour DataAccess</vt:lpstr>
      <vt:lpstr>Instancier les objets de test</vt:lpstr>
      <vt:lpstr>Instancier les objets de test</vt:lpstr>
      <vt:lpstr>Définir le DbContext: pour l’associer MemoryDB</vt:lpstr>
      <vt:lpstr>Tester le CRUD</vt:lpstr>
      <vt:lpstr>L’action à tester</vt:lpstr>
      <vt:lpstr>Test1: SaveBooking BookingOne</vt:lpstr>
      <vt:lpstr>Présentation PowerPoint</vt:lpstr>
      <vt:lpstr>Test2: GetAll retourne BookingOne et BookingTwo</vt:lpstr>
      <vt:lpstr>Setup et InMemoryDB: elle a la mémoire longue!</vt:lpstr>
      <vt:lpstr>Test2: GetAll retourne BookingOne et BookingTwo</vt:lpstr>
      <vt:lpstr>Présentation PowerPoint</vt:lpstr>
      <vt:lpstr>Présentation PowerPoint</vt:lpstr>
      <vt:lpstr>Tests utiles…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Web transactionnelle</dc:title>
  <dc:creator>Valérie Turgeon</dc:creator>
  <cp:lastModifiedBy>Valérie Turgeon</cp:lastModifiedBy>
  <cp:revision>49</cp:revision>
  <dcterms:created xsi:type="dcterms:W3CDTF">2020-08-29T02:51:08Z</dcterms:created>
  <dcterms:modified xsi:type="dcterms:W3CDTF">2021-11-11T14:19:10Z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